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986" autoAdjust="0"/>
    <p:restoredTop sz="94660"/>
  </p:normalViewPr>
  <p:slideViewPr>
    <p:cSldViewPr snapToGrid="0">
      <p:cViewPr varScale="1">
        <p:scale>
          <a:sx n="78" d="100"/>
          <a:sy n="78" d="100"/>
        </p:scale>
        <p:origin x="1714" y="43"/>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D8D0B12-F9BA-4ECE-AE26-10E9FBF99E19}" type="datetimeFigureOut">
              <a:rPr lang="en-GB" smtClean="0"/>
              <a:pPr/>
              <a:t>05/09/2026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F186C62-EF95-4CC3-A10C-717BF306B8EB}"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8D0B12-F9BA-4ECE-AE26-10E9FBF99E19}" type="datetimeFigureOut">
              <a:rPr lang="en-GB" smtClean="0"/>
              <a:pPr/>
              <a:t>05/09/2026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F186C62-EF95-4CC3-A10C-717BF306B8EB}"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98626" y="2283799"/>
            <a:ext cx="1689053" cy="584775"/>
          </a:xfrm>
          <a:prstGeom prst="rect">
            <a:avLst/>
          </a:prstGeom>
          <a:solidFill>
            <a:schemeClr val="bg1"/>
          </a:solidFill>
        </p:spPr>
        <p:txBody>
          <a:bodyPr wrap="square" lIns="91440" tIns="45720" rIns="91440" bIns="45720" anchor="t">
            <a:spAutoFit/>
          </a:bodyPr>
          <a:lstStyle/>
          <a:p>
            <a:pPr algn="ctr"/>
            <a:r>
              <a:rPr lang="en-US" sz="1600" dirty="0">
                <a:ln w="18415" cmpd="sng">
                  <a:solidFill>
                    <a:schemeClr val="tx1"/>
                  </a:solidFill>
                  <a:prstDash val="solid"/>
                </a:ln>
                <a:latin typeface="Letter-join Plus 17" panose="02000505000000020003" pitchFamily="50" charset="0"/>
                <a:cs typeface="Segoe UI"/>
              </a:rPr>
              <a:t>Autumn Term 1</a:t>
            </a:r>
          </a:p>
          <a:p>
            <a:pPr algn="ctr"/>
            <a:r>
              <a:rPr lang="en-US" sz="1600" dirty="0">
                <a:ln w="18415" cmpd="sng">
                  <a:solidFill>
                    <a:schemeClr val="tx1"/>
                  </a:solidFill>
                  <a:prstDash val="solid"/>
                </a:ln>
                <a:latin typeface="Letter-join Plus 17" panose="02000505000000020003" pitchFamily="50" charset="0"/>
                <a:cs typeface="Segoe UI"/>
              </a:rPr>
              <a:t>2026</a:t>
            </a:r>
          </a:p>
        </p:txBody>
      </p:sp>
      <p:sp>
        <p:nvSpPr>
          <p:cNvPr id="6" name="TextBox 5"/>
          <p:cNvSpPr txBox="1"/>
          <p:nvPr/>
        </p:nvSpPr>
        <p:spPr>
          <a:xfrm>
            <a:off x="77237" y="56665"/>
            <a:ext cx="3187095" cy="2277547"/>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a:rPr>
              <a:t>As writers, we will be…</a:t>
            </a:r>
          </a:p>
          <a:p>
            <a:r>
              <a:rPr lang="en-GB" sz="1600" dirty="0">
                <a:latin typeface="Comic Sans MS" panose="030F0702030302020204" pitchFamily="66" charset="0"/>
                <a:cs typeface="Segoe UI"/>
              </a:rPr>
              <a:t>Spending the first week focusing on grammar and foundational skills.  After that we will be looking at Mystery Stories, trying to use the techniques authors use to create tension and atmosphere.</a:t>
            </a:r>
          </a:p>
          <a:p>
            <a:endParaRPr lang="en-GB" sz="1400" b="1" dirty="0">
              <a:latin typeface="Calibri"/>
              <a:cs typeface="Segoe UI"/>
            </a:endParaRPr>
          </a:p>
        </p:txBody>
      </p:sp>
      <p:sp>
        <p:nvSpPr>
          <p:cNvPr id="7" name="TextBox 6"/>
          <p:cNvSpPr txBox="1"/>
          <p:nvPr/>
        </p:nvSpPr>
        <p:spPr>
          <a:xfrm>
            <a:off x="77237" y="2803806"/>
            <a:ext cx="3207798" cy="2062103"/>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a:rPr>
              <a:t>As mathematicians, we will be… </a:t>
            </a:r>
            <a:r>
              <a:rPr lang="en-GB" sz="1600" dirty="0">
                <a:latin typeface="Comic Sans MS" panose="030F0702030302020204" pitchFamily="66" charset="0"/>
                <a:cs typeface="Segoe UI"/>
              </a:rPr>
              <a:t>firstly extending our place value knowledge before using this to help us with addition and subtraction. We will then develop our mathematical knowledge in multiplication and division. </a:t>
            </a:r>
          </a:p>
        </p:txBody>
      </p:sp>
      <p:sp>
        <p:nvSpPr>
          <p:cNvPr id="8" name="TextBox 7"/>
          <p:cNvSpPr txBox="1"/>
          <p:nvPr/>
        </p:nvSpPr>
        <p:spPr>
          <a:xfrm>
            <a:off x="6599504" y="90551"/>
            <a:ext cx="3239148" cy="1569660"/>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a:rPr>
              <a:t>As designers, we will be</a:t>
            </a:r>
            <a:r>
              <a:rPr lang="en-GB" sz="1600" dirty="0">
                <a:latin typeface="Comic Sans MS" panose="030F0702030302020204" pitchFamily="66" charset="0"/>
                <a:cs typeface="Segoe UI"/>
              </a:rPr>
              <a:t>…</a:t>
            </a:r>
          </a:p>
          <a:p>
            <a:r>
              <a:rPr lang="en-GB" sz="1600" dirty="0">
                <a:latin typeface="Comic Sans MS" panose="030F0702030302020204" pitchFamily="66" charset="0"/>
                <a:cs typeface="Segoe UI"/>
              </a:rPr>
              <a:t>Learning about illustrations and how they help to tell a story.  We will be developing our own illustration skills to produce a final piece.</a:t>
            </a:r>
          </a:p>
        </p:txBody>
      </p:sp>
      <p:sp>
        <p:nvSpPr>
          <p:cNvPr id="9" name="TextBox 8"/>
          <p:cNvSpPr txBox="1"/>
          <p:nvPr/>
        </p:nvSpPr>
        <p:spPr>
          <a:xfrm>
            <a:off x="6577301" y="2239231"/>
            <a:ext cx="3251462" cy="2277547"/>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a:rPr>
              <a:t>In PSHE we will be…</a:t>
            </a:r>
          </a:p>
          <a:p>
            <a:endParaRPr lang="en-GB" sz="1600" b="1" dirty="0">
              <a:latin typeface="Comic Sans MS" panose="030F0702030302020204" pitchFamily="66" charset="0"/>
              <a:cs typeface="Segoe UI"/>
            </a:endParaRPr>
          </a:p>
          <a:p>
            <a:r>
              <a:rPr lang="en-GB" sz="1600" dirty="0">
                <a:latin typeface="Comic Sans MS" panose="030F0702030302020204" pitchFamily="66" charset="0"/>
                <a:cs typeface="Segoe UI"/>
              </a:rPr>
              <a:t>We will be reflecting on what it means ‘To be me’. We will think about what it means to be a British Citizen.  We will also be setting goals and thinking about rewards and consequences. </a:t>
            </a:r>
          </a:p>
          <a:p>
            <a:endParaRPr lang="en-GB" sz="1400" b="1" dirty="0">
              <a:latin typeface="Calibri"/>
              <a:cs typeface="Segoe UI"/>
            </a:endParaRPr>
          </a:p>
        </p:txBody>
      </p:sp>
      <p:sp>
        <p:nvSpPr>
          <p:cNvPr id="10" name="TextBox 9"/>
          <p:cNvSpPr txBox="1"/>
          <p:nvPr/>
        </p:nvSpPr>
        <p:spPr>
          <a:xfrm>
            <a:off x="3368442" y="70623"/>
            <a:ext cx="3126951" cy="2062103"/>
          </a:xfrm>
          <a:prstGeom prst="rect">
            <a:avLst/>
          </a:prstGeom>
          <a:noFill/>
          <a:ln w="19050">
            <a:solidFill>
              <a:schemeClr val="tx1"/>
            </a:solidFill>
          </a:ln>
        </p:spPr>
        <p:txBody>
          <a:bodyPr wrap="square" lIns="91440" tIns="45720" rIns="91440" bIns="45720" rtlCol="0" anchor="t">
            <a:spAutoFit/>
          </a:bodyPr>
          <a:lstStyle/>
          <a:p>
            <a:pPr algn="ctr"/>
            <a:r>
              <a:rPr lang="en-GB" sz="1600" b="1" dirty="0">
                <a:latin typeface="Comic Sans MS" panose="030F0702030302020204" pitchFamily="66" charset="0"/>
                <a:cs typeface="Segoe UI"/>
              </a:rPr>
              <a:t>As scientists, we will be…</a:t>
            </a:r>
          </a:p>
          <a:p>
            <a:r>
              <a:rPr lang="en-GB" sz="1600" dirty="0">
                <a:latin typeface="Comic Sans MS" panose="030F0702030302020204" pitchFamily="66" charset="0"/>
                <a:cs typeface="Segoe UI"/>
              </a:rPr>
              <a:t>Learning how to separate materials including what make a mixture and what makes a pure substance. We will also be looking at solubility, reversible and irreversible changes. </a:t>
            </a:r>
          </a:p>
        </p:txBody>
      </p:sp>
      <p:sp>
        <p:nvSpPr>
          <p:cNvPr id="12" name="TextBox 11"/>
          <p:cNvSpPr txBox="1"/>
          <p:nvPr/>
        </p:nvSpPr>
        <p:spPr>
          <a:xfrm>
            <a:off x="6583458" y="4865909"/>
            <a:ext cx="3239148" cy="1815882"/>
          </a:xfrm>
          <a:prstGeom prst="rect">
            <a:avLst/>
          </a:prstGeom>
          <a:noFill/>
          <a:ln w="19050">
            <a:solidFill>
              <a:schemeClr val="tx1"/>
            </a:solidFill>
          </a:ln>
        </p:spPr>
        <p:txBody>
          <a:bodyPr wrap="square" lIns="91440" tIns="45720" rIns="91440" bIns="45720" rtlCol="0" anchor="t">
            <a:spAutoFit/>
          </a:bodyPr>
          <a:lstStyle/>
          <a:p>
            <a:r>
              <a:rPr lang="en-GB" sz="1600" b="1" dirty="0">
                <a:latin typeface="Comic Sans MS" panose="030F0702030302020204" pitchFamily="66" charset="0"/>
                <a:cs typeface="Segoe UI"/>
              </a:rPr>
              <a:t>As religious explorers, we will be…</a:t>
            </a:r>
          </a:p>
          <a:p>
            <a:endParaRPr lang="en-GB" sz="1600" b="1" dirty="0">
              <a:latin typeface="Comic Sans MS" panose="030F0702030302020204" pitchFamily="66" charset="0"/>
              <a:cs typeface="Segoe UI"/>
            </a:endParaRPr>
          </a:p>
          <a:p>
            <a:r>
              <a:rPr lang="en-GB" sz="1600" dirty="0">
                <a:latin typeface="Comic Sans MS" panose="030F0702030302020204" pitchFamily="66" charset="0"/>
                <a:cs typeface="Segoe UI"/>
              </a:rPr>
              <a:t>Learning about Hinduism.  We will learn about the Gods of Hinduism and understand </a:t>
            </a:r>
            <a:r>
              <a:rPr lang="en-GB" sz="1600">
                <a:latin typeface="Comic Sans MS" panose="030F0702030302020204" pitchFamily="66" charset="0"/>
                <a:cs typeface="Segoe UI"/>
              </a:rPr>
              <a:t>the symbolism.</a:t>
            </a:r>
            <a:endParaRPr lang="en-GB" sz="1600" dirty="0">
              <a:latin typeface="Comic Sans MS" panose="030F0702030302020204" pitchFamily="66" charset="0"/>
              <a:cs typeface="Segoe UI"/>
            </a:endParaRPr>
          </a:p>
        </p:txBody>
      </p:sp>
      <p:pic>
        <p:nvPicPr>
          <p:cNvPr id="16" name="Picture 15">
            <a:extLst>
              <a:ext uri="{FF2B5EF4-FFF2-40B4-BE49-F238E27FC236}">
                <a16:creationId xmlns:a16="http://schemas.microsoft.com/office/drawing/2014/main" id="{1C359C10-9D53-45AE-B792-B8680C375CE8}"/>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86718" y="2874635"/>
            <a:ext cx="1312867" cy="1108730"/>
          </a:xfrm>
          <a:prstGeom prst="rect">
            <a:avLst/>
          </a:prstGeom>
          <a:noFill/>
          <a:ln>
            <a:noFill/>
          </a:ln>
        </p:spPr>
      </p:pic>
      <p:sp>
        <p:nvSpPr>
          <p:cNvPr id="15" name="TextBox 14">
            <a:extLst>
              <a:ext uri="{FF2B5EF4-FFF2-40B4-BE49-F238E27FC236}">
                <a16:creationId xmlns:a16="http://schemas.microsoft.com/office/drawing/2014/main" id="{2FE22DF5-06DE-4019-8EBF-56362A85526C}"/>
              </a:ext>
            </a:extLst>
          </p:cNvPr>
          <p:cNvSpPr txBox="1"/>
          <p:nvPr/>
        </p:nvSpPr>
        <p:spPr>
          <a:xfrm>
            <a:off x="87588" y="5132331"/>
            <a:ext cx="3187095" cy="1785104"/>
          </a:xfrm>
          <a:prstGeom prst="rect">
            <a:avLst/>
          </a:prstGeom>
          <a:noFill/>
          <a:ln w="19050">
            <a:solidFill>
              <a:schemeClr val="tx1"/>
            </a:solidFill>
          </a:ln>
        </p:spPr>
        <p:txBody>
          <a:bodyPr wrap="square" lIns="91440" tIns="45720" rIns="91440" bIns="45720" rtlCol="0" anchor="t">
            <a:spAutoFit/>
          </a:bodyPr>
          <a:lstStyle/>
          <a:p>
            <a:r>
              <a:rPr lang="en-GB" sz="1400" b="1" dirty="0">
                <a:latin typeface="Comic Sans MS" panose="030F0702030302020204" pitchFamily="66" charset="0"/>
                <a:cs typeface="Segoe UI"/>
              </a:rPr>
              <a:t>As athletes, we will be…</a:t>
            </a:r>
          </a:p>
          <a:p>
            <a:r>
              <a:rPr lang="en-GB" sz="1600" dirty="0">
                <a:latin typeface="Comic Sans MS" panose="030F0702030302020204" pitchFamily="66" charset="0"/>
                <a:cs typeface="Segoe UI"/>
              </a:rPr>
              <a:t>Developing our awareness off the importance of exercise through health-related fitness.</a:t>
            </a:r>
          </a:p>
          <a:p>
            <a:r>
              <a:rPr lang="en-GB" sz="1600" dirty="0">
                <a:latin typeface="Comic Sans MS" panose="030F0702030302020204" pitchFamily="66" charset="0"/>
                <a:cs typeface="Segoe UI"/>
              </a:rPr>
              <a:t>We will also be exploring creative movement through dance. </a:t>
            </a:r>
          </a:p>
        </p:txBody>
      </p:sp>
      <p:sp>
        <p:nvSpPr>
          <p:cNvPr id="18" name="TextBox 17">
            <a:extLst>
              <a:ext uri="{FF2B5EF4-FFF2-40B4-BE49-F238E27FC236}">
                <a16:creationId xmlns:a16="http://schemas.microsoft.com/office/drawing/2014/main" id="{B4C1343A-F26A-46CB-D0A6-0B24622309A7}"/>
              </a:ext>
            </a:extLst>
          </p:cNvPr>
          <p:cNvSpPr txBox="1"/>
          <p:nvPr/>
        </p:nvSpPr>
        <p:spPr>
          <a:xfrm>
            <a:off x="3439278" y="4190743"/>
            <a:ext cx="3056115" cy="2062103"/>
          </a:xfrm>
          <a:prstGeom prst="rect">
            <a:avLst/>
          </a:prstGeom>
          <a:noFill/>
          <a:ln w="19050">
            <a:solidFill>
              <a:schemeClr val="tx1"/>
            </a:solidFill>
          </a:ln>
        </p:spPr>
        <p:txBody>
          <a:bodyPr wrap="square" lIns="91440" tIns="45720" rIns="91440" bIns="45720" rtlCol="0" anchor="t">
            <a:spAutoFit/>
          </a:bodyPr>
          <a:lstStyle/>
          <a:p>
            <a:pPr algn="ctr"/>
            <a:r>
              <a:rPr lang="en-GB" sz="1600" b="1" dirty="0">
                <a:latin typeface="Comic Sans MS" panose="030F0702030302020204" pitchFamily="66" charset="0"/>
                <a:cs typeface="Segoe UI"/>
              </a:rPr>
              <a:t>As geographers, we will be…</a:t>
            </a:r>
          </a:p>
          <a:p>
            <a:pPr algn="ctr"/>
            <a:endParaRPr lang="en-GB" sz="1600" b="1" dirty="0">
              <a:latin typeface="Comic Sans MS" panose="030F0702030302020204" pitchFamily="66" charset="0"/>
              <a:cs typeface="Segoe UI"/>
            </a:endParaRPr>
          </a:p>
          <a:p>
            <a:r>
              <a:rPr lang="en-GB" sz="1600" dirty="0">
                <a:latin typeface="Comic Sans MS" panose="030F0702030302020204" pitchFamily="66" charset="0"/>
                <a:cs typeface="Segoe UI"/>
              </a:rPr>
              <a:t>Learning about World Trade and finding the difference between natural resources and fossil fuels. We will learn what renewable and non-renewable means.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47D945A3BD4FE43983E0BE726DAAC2F" ma:contentTypeVersion="5" ma:contentTypeDescription="Create a new document." ma:contentTypeScope="" ma:versionID="71db948cc5b82efa4831180781e1c987">
  <xsd:schema xmlns:xsd="http://www.w3.org/2001/XMLSchema" xmlns:xs="http://www.w3.org/2001/XMLSchema" xmlns:p="http://schemas.microsoft.com/office/2006/metadata/properties" xmlns:ns1="http://schemas.microsoft.com/sharepoint/v3" xmlns:ns2="566b2ce9-55ef-4970-a6d7-9826005c5e34" xmlns:ns3="036cceee-a827-4eab-a979-e780f9466e8d" xmlns:ns4="db7e5c1b-9a03-435a-8095-ef3b935cf9d4" xmlns:ns5="a6ef2bb4-1de6-4d04-83a9-de9344d8c5c2" targetNamespace="http://schemas.microsoft.com/office/2006/metadata/properties" ma:root="true" ma:fieldsID="7ec258cb8b81303c0b47b11cdf33d1c5" ns1:_="" ns2:_="" ns3:_="" ns4:_="" ns5:_="">
    <xsd:import namespace="http://schemas.microsoft.com/sharepoint/v3"/>
    <xsd:import namespace="566b2ce9-55ef-4970-a6d7-9826005c5e34"/>
    <xsd:import namespace="036cceee-a827-4eab-a979-e780f9466e8d"/>
    <xsd:import namespace="db7e5c1b-9a03-435a-8095-ef3b935cf9d4"/>
    <xsd:import namespace="a6ef2bb4-1de6-4d04-83a9-de9344d8c5c2"/>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1:_ip_UnifiedCompliancePolicyProperties" minOccurs="0"/>
                <xsd:element ref="ns1:_ip_UnifiedCompliancePolicyUIAction" minOccurs="0"/>
                <xsd:element ref="ns2:Dateandtime" minOccurs="0"/>
                <xsd:element ref="ns4:lcf76f155ced4ddcb4097134ff3c332f" minOccurs="0"/>
                <xsd:element ref="ns5:TaxCatchAll" minOccurs="0"/>
                <xsd:element ref="ns4: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xsd:simpleType>
        <xsd:restriction base="dms:Note"/>
      </xsd:simpleType>
    </xsd:element>
    <xsd:element name="_ip_UnifiedCompliancePolicyUIAction" ma:index="21"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66b2ce9-55ef-4970-a6d7-9826005c5e3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dexed="true" ma:internalName="MediaServiceLocation" ma:readOnly="true">
      <xsd:simpleType>
        <xsd:restriction base="dms:Text"/>
      </xsd:simpleType>
    </xsd:element>
    <xsd:element name="MediaServiceObjectDetectorVersions" ma:index="18"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Dateandtime" ma:index="22" nillable="true" ma:displayName="Date and time" ma:format="DateOnly" ma:internalName="Dateandtim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036cceee-a827-4eab-a979-e780f9466e8d"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db7e5c1b-9a03-435a-8095-ef3b935cf9d4" elementFormDefault="qualified">
    <xsd:import namespace="http://schemas.microsoft.com/office/2006/documentManagement/types"/>
    <xsd:import namespace="http://schemas.microsoft.com/office/infopath/2007/PartnerControls"/>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e4bd1f4-dbb3-4b03-86a4-745cd3902983" ma:termSetId="09814cd3-568e-fe90-9814-8d621ff8fb84" ma:anchorId="fba54fb3-c3e1-fe81-a776-ca4b69148c4d" ma:open="true" ma:isKeyword="false">
      <xsd:complexType>
        <xsd:sequence>
          <xsd:element ref="pc:Terms" minOccurs="0" maxOccurs="1"/>
        </xsd:sequence>
      </xsd:complex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6ef2bb4-1de6-4d04-83a9-de9344d8c5c2"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00ce4836-a5b5-431d-9935-13890aab84ed}" ma:internalName="TaxCatchAll" ma:showField="CatchAllData" ma:web="a6ef2bb4-1de6-4d04-83a9-de9344d8c5c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036cceee-a827-4eab-a979-e780f9466e8d">
      <UserInfo>
        <DisplayName>Elaine Shaw</DisplayName>
        <AccountId>202</AccountId>
        <AccountType/>
      </UserInfo>
      <UserInfo>
        <DisplayName>Sharon Burnett</DisplayName>
        <AccountId>23</AccountId>
        <AccountType/>
      </UserInfo>
    </SharedWithUsers>
    <_ip_UnifiedCompliancePolicyUIAction xmlns="http://schemas.microsoft.com/sharepoint/v3" xsi:nil="true"/>
    <_ip_UnifiedCompliancePolicyProperties xmlns="http://schemas.microsoft.com/sharepoint/v3" xsi:nil="true"/>
    <Dateandtime xmlns="566b2ce9-55ef-4970-a6d7-9826005c5e34" xsi:nil="true"/>
    <lcf76f155ced4ddcb4097134ff3c332f xmlns="db7e5c1b-9a03-435a-8095-ef3b935cf9d4">
      <Terms xmlns="http://schemas.microsoft.com/office/infopath/2007/PartnerControls"/>
    </lcf76f155ced4ddcb4097134ff3c332f>
    <TaxCatchAll xmlns="a6ef2bb4-1de6-4d04-83a9-de9344d8c5c2" xsi:nil="true"/>
  </documentManagement>
</p:properties>
</file>

<file path=customXml/itemProps1.xml><?xml version="1.0" encoding="utf-8"?>
<ds:datastoreItem xmlns:ds="http://schemas.openxmlformats.org/officeDocument/2006/customXml" ds:itemID="{74E30E8A-AF44-4C27-93F1-ADC2AD50A0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566b2ce9-55ef-4970-a6d7-9826005c5e34"/>
    <ds:schemaRef ds:uri="036cceee-a827-4eab-a979-e780f9466e8d"/>
    <ds:schemaRef ds:uri="db7e5c1b-9a03-435a-8095-ef3b935cf9d4"/>
    <ds:schemaRef ds:uri="a6ef2bb4-1de6-4d04-83a9-de9344d8c5c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0991325-E651-48AB-828B-D5911F80F95F}">
  <ds:schemaRefs>
    <ds:schemaRef ds:uri="http://schemas.microsoft.com/sharepoint/v3/contenttype/forms"/>
  </ds:schemaRefs>
</ds:datastoreItem>
</file>

<file path=customXml/itemProps3.xml><?xml version="1.0" encoding="utf-8"?>
<ds:datastoreItem xmlns:ds="http://schemas.openxmlformats.org/officeDocument/2006/customXml" ds:itemID="{BAF81783-34FF-4750-AB82-D3FD9507644D}">
  <ds:schemaRefs>
    <ds:schemaRef ds:uri="http://schemas.microsoft.com/office/2006/metadata/properties"/>
    <ds:schemaRef ds:uri="http://www.w3.org/XML/1998/namespace"/>
    <ds:schemaRef ds:uri="db7e5c1b-9a03-435a-8095-ef3b935cf9d4"/>
    <ds:schemaRef ds:uri="http://schemas.microsoft.com/office/infopath/2007/PartnerControls"/>
    <ds:schemaRef ds:uri="a6ef2bb4-1de6-4d04-83a9-de9344d8c5c2"/>
    <ds:schemaRef ds:uri="http://schemas.microsoft.com/office/2006/documentManagement/types"/>
    <ds:schemaRef ds:uri="http://purl.org/dc/elements/1.1/"/>
    <ds:schemaRef ds:uri="http://purl.org/dc/terms/"/>
    <ds:schemaRef ds:uri="http://schemas.openxmlformats.org/package/2006/metadata/core-properties"/>
    <ds:schemaRef ds:uri="036cceee-a827-4eab-a979-e780f9466e8d"/>
    <ds:schemaRef ds:uri="566b2ce9-55ef-4970-a6d7-9826005c5e34"/>
    <ds:schemaRef ds:uri="http://schemas.microsoft.com/sharepoint/v3"/>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177</TotalTime>
  <Words>281</Words>
  <Application>Microsoft Office PowerPoint</Application>
  <PresentationFormat>A4 Paper (210x297 mm)</PresentationFormat>
  <Paragraphs>21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Comic Sans MS</vt:lpstr>
      <vt:lpstr>Letter-join Plus 17</vt:lpstr>
      <vt:lpstr>Office Theme</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Green Band Druid</dc:creator>
  <cp:lastModifiedBy>Claudette Brinkhurst</cp:lastModifiedBy>
  <cp:revision>4</cp:revision>
  <dcterms:created xsi:type="dcterms:W3CDTF">2018-09-02T17:46:50Z</dcterms:created>
  <dcterms:modified xsi:type="dcterms:W3CDTF">2026-09-05T13:43:40Z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0x010100B47D945A3BD4FE43983E0BE726DAAC2F</vt:lpwstr>
  </property>
  <property fmtid="{D5CDD505-2E9C-101B-9397-08002B2CF9AE}" pid="3" name="MediaServiceImageTags">
    <vt:lpwstr/>
  </property>
  <property fmtid="{D5CDD505-2E9C-101B-9397-08002B2CF9AE}" pid="4" name="MSIP_Label_edc9667c-530e-49f7-ae71-bc1f5bf687b0_Enabled">
    <vt:lpwstr>true</vt:lpwstr>
  </property>
  <property fmtid="{D5CDD505-2E9C-101B-9397-08002B2CF9AE}" pid="5" name="MSIP_Label_edc9667c-530e-49f7-ae71-bc1f5bf687b0_SetDate">
    <vt:lpwstr>2024-10-25T11:51:32Z</vt:lpwstr>
  </property>
  <property fmtid="{D5CDD505-2E9C-101B-9397-08002B2CF9AE}" pid="6" name="MSIP_Label_edc9667c-530e-49f7-ae71-bc1f5bf687b0_Method">
    <vt:lpwstr>Standard</vt:lpwstr>
  </property>
  <property fmtid="{D5CDD505-2E9C-101B-9397-08002B2CF9AE}" pid="7" name="MSIP_Label_edc9667c-530e-49f7-ae71-bc1f5bf687b0_Name">
    <vt:lpwstr>defa4170-0d19-0005-0004-bc88714345d2</vt:lpwstr>
  </property>
  <property fmtid="{D5CDD505-2E9C-101B-9397-08002B2CF9AE}" pid="8" name="MSIP_Label_edc9667c-530e-49f7-ae71-bc1f5bf687b0_SiteId">
    <vt:lpwstr>efd2b652-cf7c-4651-90bf-6e93da426a51</vt:lpwstr>
  </property>
  <property fmtid="{D5CDD505-2E9C-101B-9397-08002B2CF9AE}" pid="9" name="MSIP_Label_edc9667c-530e-49f7-ae71-bc1f5bf687b0_ActionId">
    <vt:lpwstr>ad43850b-1d44-4244-90e7-b3c8ce66778e</vt:lpwstr>
  </property>
  <property fmtid="{D5CDD505-2E9C-101B-9397-08002B2CF9AE}" pid="10" name="MSIP_Label_edc9667c-530e-49f7-ae71-bc1f5bf687b0_ContentBits">
    <vt:lpwstr>0</vt:lpwstr>
  </property>
</Properties>
</file>