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406" y="62"/>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20E741-B824-4830-BA9E-C04608505ADE}" type="datetimeFigureOut">
              <a:rPr lang="en-GB" smtClean="0"/>
              <a:t>27/04/2026</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EF2DE-8BCE-459B-9F40-F923605C183D}" type="slidenum">
              <a:rPr lang="en-GB" smtClean="0"/>
              <a:t>‹#›</a:t>
            </a:fld>
            <a:endParaRPr lang="en-GB"/>
          </a:p>
        </p:txBody>
      </p:sp>
    </p:spTree>
    <p:extLst>
      <p:ext uri="{BB962C8B-B14F-4D97-AF65-F5344CB8AC3E}">
        <p14:creationId xmlns:p14="http://schemas.microsoft.com/office/powerpoint/2010/main" val="4241292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7EF2DE-8BCE-459B-9F40-F923605C183D}" type="slidenum">
              <a:rPr lang="en-GB" smtClean="0"/>
              <a:t>1</a:t>
            </a:fld>
            <a:endParaRPr lang="en-GB"/>
          </a:p>
        </p:txBody>
      </p:sp>
    </p:spTree>
    <p:extLst>
      <p:ext uri="{BB962C8B-B14F-4D97-AF65-F5344CB8AC3E}">
        <p14:creationId xmlns:p14="http://schemas.microsoft.com/office/powerpoint/2010/main" val="329029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8D0B12-F9BA-4ECE-AE26-10E9FBF99E19}" type="datetimeFigureOut">
              <a:rPr lang="en-GB" smtClean="0"/>
              <a:pPr/>
              <a:t>27/04/2026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8D0B12-F9BA-4ECE-AE26-10E9FBF99E19}" type="datetimeFigureOut">
              <a:rPr lang="en-GB" smtClean="0"/>
              <a:pPr/>
              <a:t>27/04/2026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186C62-EF95-4CC3-A10C-717BF306B8EB}"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80671" y="1815639"/>
            <a:ext cx="2945237" cy="1600438"/>
          </a:xfrm>
          <a:prstGeom prst="rect">
            <a:avLst/>
          </a:prstGeom>
          <a:solidFill>
            <a:schemeClr val="bg1"/>
          </a:solidFill>
        </p:spPr>
        <p:txBody>
          <a:bodyPr wrap="square" lIns="91440" tIns="45720" rIns="91440" bIns="45720" anchor="t">
            <a:spAutoFit/>
          </a:bodyPr>
          <a:lstStyle/>
          <a:p>
            <a:pPr algn="ctr"/>
            <a:r>
              <a:rPr lang="en-US" sz="2000" dirty="0">
                <a:ln w="18415" cmpd="sng">
                  <a:solidFill>
                    <a:schemeClr val="tx1"/>
                  </a:solidFill>
                  <a:prstDash val="solid"/>
                </a:ln>
                <a:latin typeface="Segoe UI"/>
                <a:cs typeface="Segoe UI"/>
              </a:rPr>
              <a:t>Summer Term 1 2026</a:t>
            </a:r>
          </a:p>
          <a:p>
            <a:pPr algn="ctr"/>
            <a:endParaRPr lang="en-US" sz="2000" dirty="0">
              <a:ln w="18415" cmpd="sng">
                <a:solidFill>
                  <a:schemeClr val="tx1"/>
                </a:solidFill>
                <a:prstDash val="solid"/>
              </a:ln>
              <a:latin typeface="Segoe UI" panose="020B0502040204020203" pitchFamily="34" charset="0"/>
              <a:cs typeface="Segoe UI" panose="020B0502040204020203" pitchFamily="34" charset="0"/>
            </a:endParaRPr>
          </a:p>
          <a:p>
            <a:pPr algn="ctr"/>
            <a:r>
              <a:rPr lang="en-US" sz="2000" dirty="0">
                <a:ln w="18415" cmpd="sng">
                  <a:solidFill>
                    <a:schemeClr val="tx1"/>
                  </a:solidFill>
                  <a:prstDash val="solid"/>
                </a:ln>
                <a:latin typeface="Segoe UI" panose="020B0502040204020203" pitchFamily="34" charset="0"/>
                <a:cs typeface="Segoe UI" panose="020B0502040204020203" pitchFamily="34" charset="0"/>
              </a:rPr>
              <a:t>Year Three</a:t>
            </a:r>
          </a:p>
          <a:p>
            <a:pPr algn="ctr"/>
            <a:endParaRPr lang="en-US" sz="2000" b="0" cap="none" spc="0" dirty="0">
              <a:ln w="18415" cmpd="sng">
                <a:solidFill>
                  <a:schemeClr val="tx1"/>
                </a:solidFill>
                <a:prstDash val="solid"/>
              </a:ln>
              <a:effectLst>
                <a:outerShdw blurRad="63500" dir="3600000" algn="tl" rotWithShape="0">
                  <a:srgbClr val="000000">
                    <a:alpha val="70000"/>
                  </a:srgbClr>
                </a:outerShdw>
              </a:effectLst>
              <a:latin typeface="Letter-join Plus 40" panose="02000505000000020003" pitchFamily="50" charset="0"/>
            </a:endParaRPr>
          </a:p>
          <a:p>
            <a:pPr algn="ctr"/>
            <a:endParaRPr lang="en-US" b="0" cap="none" spc="0" dirty="0">
              <a:ln w="18415" cmpd="sng">
                <a:solidFill>
                  <a:schemeClr val="tx1"/>
                </a:solidFill>
                <a:prstDash val="solid"/>
              </a:ln>
              <a:effectLst>
                <a:outerShdw blurRad="63500" dir="3600000" algn="tl" rotWithShape="0">
                  <a:srgbClr val="000000">
                    <a:alpha val="70000"/>
                  </a:srgbClr>
                </a:outerShdw>
              </a:effectLst>
              <a:latin typeface="Letter-join Plus 40" panose="02000505000000020003" pitchFamily="50" charset="0"/>
            </a:endParaRPr>
          </a:p>
        </p:txBody>
      </p:sp>
      <p:sp>
        <p:nvSpPr>
          <p:cNvPr id="6" name="TextBox 5"/>
          <p:cNvSpPr txBox="1"/>
          <p:nvPr/>
        </p:nvSpPr>
        <p:spPr>
          <a:xfrm>
            <a:off x="164563" y="2895973"/>
            <a:ext cx="3187095" cy="1815882"/>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panose="020B0502040204020203" pitchFamily="34" charset="0"/>
              </a:rPr>
              <a:t>As writers we will be…</a:t>
            </a:r>
            <a:r>
              <a:rPr lang="en-GB" sz="1600" dirty="0">
                <a:latin typeface="Comic Sans MS" panose="030F0702030302020204" pitchFamily="66" charset="0"/>
                <a:cs typeface="Segoe UI" panose="020B0502040204020203" pitchFamily="34" charset="0"/>
              </a:rPr>
              <a:t>looking at the genre of diary writing.  We will write about our school trips and other trips we have had with our families.  We will also build on our grammar knowledge.</a:t>
            </a:r>
          </a:p>
        </p:txBody>
      </p:sp>
      <p:sp>
        <p:nvSpPr>
          <p:cNvPr id="7" name="TextBox 6"/>
          <p:cNvSpPr txBox="1"/>
          <p:nvPr/>
        </p:nvSpPr>
        <p:spPr>
          <a:xfrm>
            <a:off x="164564" y="443567"/>
            <a:ext cx="3187095" cy="2062103"/>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panose="020B0502040204020203" pitchFamily="34" charset="0"/>
              </a:rPr>
              <a:t>As mathematicians we will be…</a:t>
            </a:r>
            <a:r>
              <a:rPr lang="en-GB" sz="1600" dirty="0">
                <a:latin typeface="Comic Sans MS" panose="030F0702030302020204" pitchFamily="66" charset="0"/>
                <a:cs typeface="Segoe UI" panose="020B0502040204020203" pitchFamily="34" charset="0"/>
              </a:rPr>
              <a:t>building on our knowledge of fractions including adding and subtracting fractions.  After that we will learn about money, finding out the value of pounds and pence and how to make different amounts.</a:t>
            </a:r>
            <a:endParaRPr lang="en-GB" sz="1400" dirty="0">
              <a:latin typeface="Comic Sans MS" panose="030F0702030302020204" pitchFamily="66" charset="0"/>
              <a:cs typeface="Segoe UI" panose="020B0502040204020203" pitchFamily="34" charset="0"/>
            </a:endParaRPr>
          </a:p>
        </p:txBody>
      </p:sp>
      <p:sp>
        <p:nvSpPr>
          <p:cNvPr id="8" name="TextBox 7"/>
          <p:cNvSpPr txBox="1"/>
          <p:nvPr/>
        </p:nvSpPr>
        <p:spPr>
          <a:xfrm>
            <a:off x="164563" y="5214104"/>
            <a:ext cx="2952328" cy="1077218"/>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a:cs typeface="Segoe UI"/>
              </a:rPr>
              <a:t>In DT we will be…</a:t>
            </a:r>
            <a:r>
              <a:rPr lang="en-GB" sz="1600" dirty="0">
                <a:latin typeface="Comic Sans MS"/>
                <a:cs typeface="Segoe UI"/>
              </a:rPr>
              <a:t>learning about healthy foods.  We will design and make a healthy sandwich.</a:t>
            </a:r>
            <a:endParaRPr lang="en-GB" sz="1400" u="sng" dirty="0">
              <a:latin typeface="Segoe UI" panose="020B0502040204020203" pitchFamily="34" charset="0"/>
              <a:cs typeface="Segoe UI" panose="020B0502040204020203" pitchFamily="34" charset="0"/>
            </a:endParaRPr>
          </a:p>
        </p:txBody>
      </p:sp>
      <p:sp>
        <p:nvSpPr>
          <p:cNvPr id="9" name="TextBox 8"/>
          <p:cNvSpPr txBox="1"/>
          <p:nvPr/>
        </p:nvSpPr>
        <p:spPr>
          <a:xfrm>
            <a:off x="3478279" y="108565"/>
            <a:ext cx="3160604" cy="1569660"/>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panose="020B0502040204020203" pitchFamily="34" charset="0"/>
              </a:rPr>
              <a:t>In Geography we will be…</a:t>
            </a:r>
            <a:r>
              <a:rPr lang="en-GB" sz="1600" dirty="0">
                <a:latin typeface="Comic Sans MS" panose="030F0702030302020204" pitchFamily="66" charset="0"/>
                <a:cs typeface="Segoe UI" panose="020B0502040204020203" pitchFamily="34" charset="0"/>
              </a:rPr>
              <a:t>learning about Europe.  Will we be learning about the countries and cities of Europe and the different physical features.</a:t>
            </a:r>
          </a:p>
        </p:txBody>
      </p:sp>
      <p:sp>
        <p:nvSpPr>
          <p:cNvPr id="12" name="TextBox 11"/>
          <p:cNvSpPr txBox="1"/>
          <p:nvPr/>
        </p:nvSpPr>
        <p:spPr>
          <a:xfrm>
            <a:off x="6706108" y="1121374"/>
            <a:ext cx="3179131" cy="1323439"/>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panose="020B0502040204020203" pitchFamily="34" charset="0"/>
              </a:rPr>
              <a:t>As religious explorers we will be…</a:t>
            </a:r>
            <a:r>
              <a:rPr lang="en-GB" sz="1600" dirty="0">
                <a:latin typeface="Comic Sans MS" panose="030F0702030302020204" pitchFamily="66" charset="0"/>
                <a:cs typeface="Segoe UI" panose="020B0502040204020203" pitchFamily="34" charset="0"/>
              </a:rPr>
              <a:t>continuing to discover Islam and exploring the different ways Muslims live their lives. </a:t>
            </a:r>
          </a:p>
        </p:txBody>
      </p:sp>
      <p:pic>
        <p:nvPicPr>
          <p:cNvPr id="16" name="Picture 15">
            <a:extLst>
              <a:ext uri="{FF2B5EF4-FFF2-40B4-BE49-F238E27FC236}">
                <a16:creationId xmlns:a16="http://schemas.microsoft.com/office/drawing/2014/main" id="{1C359C10-9D53-45AE-B792-B8680C375CE8}"/>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51650" y="2862234"/>
            <a:ext cx="1203281" cy="1155649"/>
          </a:xfrm>
          <a:prstGeom prst="rect">
            <a:avLst/>
          </a:prstGeom>
          <a:noFill/>
          <a:ln>
            <a:noFill/>
          </a:ln>
        </p:spPr>
      </p:pic>
      <p:sp>
        <p:nvSpPr>
          <p:cNvPr id="15" name="TextBox 14">
            <a:extLst>
              <a:ext uri="{FF2B5EF4-FFF2-40B4-BE49-F238E27FC236}">
                <a16:creationId xmlns:a16="http://schemas.microsoft.com/office/drawing/2014/main" id="{2FE22DF5-06DE-4019-8EBF-56362A85526C}"/>
              </a:ext>
            </a:extLst>
          </p:cNvPr>
          <p:cNvSpPr txBox="1"/>
          <p:nvPr/>
        </p:nvSpPr>
        <p:spPr>
          <a:xfrm>
            <a:off x="6770593" y="2615858"/>
            <a:ext cx="3050160" cy="830997"/>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panose="020B0502040204020203" pitchFamily="34" charset="0"/>
              </a:rPr>
              <a:t>In French  we will be…</a:t>
            </a:r>
            <a:r>
              <a:rPr lang="en-GB" sz="1600" dirty="0">
                <a:latin typeface="Comic Sans MS" panose="030F0702030302020204" pitchFamily="66" charset="0"/>
                <a:cs typeface="Segoe UI" panose="020B0502040204020203" pitchFamily="34" charset="0"/>
              </a:rPr>
              <a:t>learning how to count to 10 and how to say our age.</a:t>
            </a:r>
          </a:p>
        </p:txBody>
      </p:sp>
      <p:sp>
        <p:nvSpPr>
          <p:cNvPr id="13" name="TextBox 12">
            <a:extLst>
              <a:ext uri="{FF2B5EF4-FFF2-40B4-BE49-F238E27FC236}">
                <a16:creationId xmlns:a16="http://schemas.microsoft.com/office/drawing/2014/main" id="{0D400DAD-984B-4BB1-82D7-28B7F63A415A}"/>
              </a:ext>
            </a:extLst>
          </p:cNvPr>
          <p:cNvSpPr txBox="1"/>
          <p:nvPr/>
        </p:nvSpPr>
        <p:spPr>
          <a:xfrm>
            <a:off x="3627694" y="4017883"/>
            <a:ext cx="2949443" cy="830997"/>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panose="020B0502040204020203" pitchFamily="34" charset="0"/>
              </a:rPr>
              <a:t>In PE we will be…..</a:t>
            </a:r>
            <a:r>
              <a:rPr lang="en-GB" sz="1600" dirty="0">
                <a:latin typeface="Comic Sans MS" panose="030F0702030302020204" pitchFamily="66" charset="0"/>
                <a:cs typeface="Segoe UI" panose="020B0502040204020203" pitchFamily="34" charset="0"/>
              </a:rPr>
              <a:t>developing our tennis and athletics skills.</a:t>
            </a:r>
          </a:p>
        </p:txBody>
      </p:sp>
      <p:sp>
        <p:nvSpPr>
          <p:cNvPr id="14" name="TextBox 13">
            <a:extLst>
              <a:ext uri="{FF2B5EF4-FFF2-40B4-BE49-F238E27FC236}">
                <a16:creationId xmlns:a16="http://schemas.microsoft.com/office/drawing/2014/main" id="{1520C99E-9D15-4DE7-99CA-B8946CEB6F8D}"/>
              </a:ext>
            </a:extLst>
          </p:cNvPr>
          <p:cNvSpPr txBox="1"/>
          <p:nvPr/>
        </p:nvSpPr>
        <p:spPr>
          <a:xfrm>
            <a:off x="6855840" y="4380952"/>
            <a:ext cx="3050160" cy="1169551"/>
          </a:xfrm>
          <a:prstGeom prst="rect">
            <a:avLst/>
          </a:prstGeom>
          <a:noFill/>
          <a:ln w="19050">
            <a:solidFill>
              <a:schemeClr val="tx1"/>
            </a:solidFill>
          </a:ln>
        </p:spPr>
        <p:txBody>
          <a:bodyPr wrap="square" lIns="91440" tIns="45720" rIns="91440" bIns="45720" rtlCol="0" anchor="t">
            <a:spAutoFit/>
          </a:bodyPr>
          <a:lstStyle/>
          <a:p>
            <a:r>
              <a:rPr lang="en-GB" sz="1400" b="1" dirty="0">
                <a:latin typeface="Comic Sans MS" panose="030F0702030302020204" pitchFamily="66" charset="0"/>
                <a:cs typeface="Segoe UI" panose="020B0502040204020203" pitchFamily="34" charset="0"/>
              </a:rPr>
              <a:t>In Science we will be…</a:t>
            </a:r>
            <a:r>
              <a:rPr lang="en-GB" sz="1400" dirty="0">
                <a:latin typeface="Comic Sans MS" panose="030F0702030302020204" pitchFamily="66" charset="0"/>
                <a:cs typeface="Segoe UI" panose="020B0502040204020203" pitchFamily="34" charset="0"/>
              </a:rPr>
              <a:t>exploring forces including pushes and pulls.  We will be thinking about where forces feature in the world around us.</a:t>
            </a:r>
            <a:endParaRPr lang="en-GB" sz="1600" dirty="0">
              <a:latin typeface="Comic Sans MS" panose="030F0702030302020204" pitchFamily="66" charset="0"/>
              <a:cs typeface="Segoe UI" panose="020B0502040204020203" pitchFamily="34" charset="0"/>
            </a:endParaRPr>
          </a:p>
        </p:txBody>
      </p:sp>
      <p:sp>
        <p:nvSpPr>
          <p:cNvPr id="17" name="TextBox 16">
            <a:extLst>
              <a:ext uri="{FF2B5EF4-FFF2-40B4-BE49-F238E27FC236}">
                <a16:creationId xmlns:a16="http://schemas.microsoft.com/office/drawing/2014/main" id="{83DB6982-C45B-41B5-A741-E4C08BB8E8C0}"/>
              </a:ext>
            </a:extLst>
          </p:cNvPr>
          <p:cNvSpPr txBox="1"/>
          <p:nvPr/>
        </p:nvSpPr>
        <p:spPr>
          <a:xfrm>
            <a:off x="3627694" y="5550503"/>
            <a:ext cx="3078414" cy="830997"/>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panose="020B0502040204020203" pitchFamily="34" charset="0"/>
              </a:rPr>
              <a:t>In PSHE we will be…</a:t>
            </a:r>
            <a:r>
              <a:rPr lang="en-GB" sz="1600" dirty="0">
                <a:latin typeface="Comic Sans MS" panose="030F0702030302020204" pitchFamily="66" charset="0"/>
                <a:cs typeface="Segoe UI" panose="020B0502040204020203" pitchFamily="34" charset="0"/>
              </a:rPr>
              <a:t>thinking about our relationships and roles.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ateandtime xmlns="566b2ce9-55ef-4970-a6d7-9826005c5e34" xsi:nil="true"/>
    <lcf76f155ced4ddcb4097134ff3c332f xmlns="db7e5c1b-9a03-435a-8095-ef3b935cf9d4">
      <Terms xmlns="http://schemas.microsoft.com/office/infopath/2007/PartnerControls"/>
    </lcf76f155ced4ddcb4097134ff3c332f>
    <TaxCatchAll xmlns="a6ef2bb4-1de6-4d04-83a9-de9344d8c5c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47D945A3BD4FE43983E0BE726DAAC2F" ma:contentTypeVersion="4" ma:contentTypeDescription="Create a new document." ma:contentTypeScope="" ma:versionID="d917ea4994f198eb7c0ccc90624952e7">
  <xsd:schema xmlns:xsd="http://www.w3.org/2001/XMLSchema" xmlns:xs="http://www.w3.org/2001/XMLSchema" xmlns:p="http://schemas.microsoft.com/office/2006/metadata/properties" xmlns:ns1="http://schemas.microsoft.com/sharepoint/v3" xmlns:ns2="566b2ce9-55ef-4970-a6d7-9826005c5e34" xmlns:ns3="036cceee-a827-4eab-a979-e780f9466e8d" xmlns:ns4="db7e5c1b-9a03-435a-8095-ef3b935cf9d4" xmlns:ns5="a6ef2bb4-1de6-4d04-83a9-de9344d8c5c2" targetNamespace="http://schemas.microsoft.com/office/2006/metadata/properties" ma:root="true" ma:fieldsID="38ec16afcd6c57a69423fa71c4154cb1" ns1:_="" ns2:_="" ns3:_="" ns4:_="" ns5:_="">
    <xsd:import namespace="http://schemas.microsoft.com/sharepoint/v3"/>
    <xsd:import namespace="566b2ce9-55ef-4970-a6d7-9826005c5e34"/>
    <xsd:import namespace="036cceee-a827-4eab-a979-e780f9466e8d"/>
    <xsd:import namespace="db7e5c1b-9a03-435a-8095-ef3b935cf9d4"/>
    <xsd:import namespace="a6ef2bb4-1de6-4d04-83a9-de9344d8c5c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1:_ip_UnifiedCompliancePolicyProperties" minOccurs="0"/>
                <xsd:element ref="ns1:_ip_UnifiedCompliancePolicyUIAction" minOccurs="0"/>
                <xsd:element ref="ns2:Dateandtime" minOccurs="0"/>
                <xsd:element ref="ns4:lcf76f155ced4ddcb4097134ff3c332f" minOccurs="0"/>
                <xsd:element ref="ns5: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66b2ce9-55ef-4970-a6d7-9826005c5e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dexed="true" ma:internalName="MediaServiceLocation" ma:readOnly="true">
      <xsd:simpleType>
        <xsd:restriction base="dms:Text"/>
      </xsd:simple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Dateandtime" ma:index="22" nillable="true" ma:displayName="Date and time" ma:format="DateOnly" ma:internalName="Dateandtim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36cceee-a827-4eab-a979-e780f9466e8d"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b7e5c1b-9a03-435a-8095-ef3b935cf9d4" elementFormDefault="qualified">
    <xsd:import namespace="http://schemas.microsoft.com/office/2006/documentManagement/types"/>
    <xsd:import namespace="http://schemas.microsoft.com/office/infopath/2007/PartnerControls"/>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e4bd1f4-dbb3-4b03-86a4-745cd3902983"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6ef2bb4-1de6-4d04-83a9-de9344d8c5c2"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00ce4836-a5b5-431d-9935-13890aab84ed}" ma:internalName="TaxCatchAll" ma:showField="CatchAllData" ma:web="a6ef2bb4-1de6-4d04-83a9-de9344d8c5c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F81783-34FF-4750-AB82-D3FD9507644D}">
  <ds:schemaRefs>
    <ds:schemaRef ds:uri="http://schemas.microsoft.com/office/infopath/2007/PartnerControls"/>
    <ds:schemaRef ds:uri="566b2ce9-55ef-4970-a6d7-9826005c5e34"/>
    <ds:schemaRef ds:uri="http://schemas.microsoft.com/office/2006/documentManagement/types"/>
    <ds:schemaRef ds:uri="http://purl.org/dc/dcmitype/"/>
    <ds:schemaRef ds:uri="http://schemas.openxmlformats.org/package/2006/metadata/core-properties"/>
    <ds:schemaRef ds:uri="http://purl.org/dc/terms/"/>
    <ds:schemaRef ds:uri="http://purl.org/dc/elements/1.1/"/>
    <ds:schemaRef ds:uri="036cceee-a827-4eab-a979-e780f9466e8d"/>
    <ds:schemaRef ds:uri="http://schemas.microsoft.com/sharepoint/v3"/>
    <ds:schemaRef ds:uri="http://schemas.microsoft.com/office/2006/metadata/properties"/>
    <ds:schemaRef ds:uri="http://www.w3.org/XML/1998/namespace"/>
    <ds:schemaRef ds:uri="db7e5c1b-9a03-435a-8095-ef3b935cf9d4"/>
    <ds:schemaRef ds:uri="a6ef2bb4-1de6-4d04-83a9-de9344d8c5c2"/>
  </ds:schemaRefs>
</ds:datastoreItem>
</file>

<file path=customXml/itemProps2.xml><?xml version="1.0" encoding="utf-8"?>
<ds:datastoreItem xmlns:ds="http://schemas.openxmlformats.org/officeDocument/2006/customXml" ds:itemID="{92CA70E6-3977-4127-9CB2-41BE569132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566b2ce9-55ef-4970-a6d7-9826005c5e34"/>
    <ds:schemaRef ds:uri="036cceee-a827-4eab-a979-e780f9466e8d"/>
    <ds:schemaRef ds:uri="db7e5c1b-9a03-435a-8095-ef3b935cf9d4"/>
    <ds:schemaRef ds:uri="a6ef2bb4-1de6-4d04-83a9-de9344d8c5c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0991325-E651-48AB-828B-D5911F80F95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TotalTime>
  <Words>228</Words>
  <Application>Microsoft Office PowerPoint</Application>
  <PresentationFormat>A4 Paper (210x297 mm)</PresentationFormat>
  <Paragraphs>13</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Aptos</vt:lpstr>
      <vt:lpstr>Arial</vt:lpstr>
      <vt:lpstr>Calibri</vt:lpstr>
      <vt:lpstr>Comic Sans MS</vt:lpstr>
      <vt:lpstr>Letter-join Plus 40</vt:lpstr>
      <vt:lpstr>Segoe UI</vt:lpstr>
      <vt:lpstr>Office Theme</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Green Band Druid</dc:creator>
  <cp:lastModifiedBy>Claudette Brinkhurst</cp:lastModifiedBy>
  <cp:revision>40</cp:revision>
  <dcterms:created xsi:type="dcterms:W3CDTF">2018-09-02T17:46:50Z</dcterms:created>
  <dcterms:modified xsi:type="dcterms:W3CDTF">2026-04-27T19:03:54Z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0x010100B47D945A3BD4FE43983E0BE726DAAC2F</vt:lpwstr>
  </property>
  <property fmtid="{D5CDD505-2E9C-101B-9397-08002B2CF9AE}" pid="3" name="MediaServiceImageTags">
    <vt:lpwstr/>
  </property>
  <property fmtid="{D5CDD505-2E9C-101B-9397-08002B2CF9AE}" pid="4" name="MSIP_Label_ea7681c6-09d2-4590-b89a-04cc8dfc91ee_Enabled">
    <vt:lpwstr>true</vt:lpwstr>
  </property>
  <property fmtid="{D5CDD505-2E9C-101B-9397-08002B2CF9AE}" pid="5" name="MSIP_Label_ea7681c6-09d2-4590-b89a-04cc8dfc91ee_SetDate">
    <vt:lpwstr>2024-02-14T11:54:03Z</vt:lpwstr>
  </property>
  <property fmtid="{D5CDD505-2E9C-101B-9397-08002B2CF9AE}" pid="6" name="MSIP_Label_ea7681c6-09d2-4590-b89a-04cc8dfc91ee_Method">
    <vt:lpwstr>Standard</vt:lpwstr>
  </property>
  <property fmtid="{D5CDD505-2E9C-101B-9397-08002B2CF9AE}" pid="7" name="MSIP_Label_ea7681c6-09d2-4590-b89a-04cc8dfc91ee_Name">
    <vt:lpwstr>CAUTION - Inappropriate content</vt:lpwstr>
  </property>
  <property fmtid="{D5CDD505-2E9C-101B-9397-08002B2CF9AE}" pid="8" name="MSIP_Label_ea7681c6-09d2-4590-b89a-04cc8dfc91ee_SiteId">
    <vt:lpwstr>434719f9-c4a1-45d8-8618-c7150a3338ae</vt:lpwstr>
  </property>
  <property fmtid="{D5CDD505-2E9C-101B-9397-08002B2CF9AE}" pid="9" name="MSIP_Label_ea7681c6-09d2-4590-b89a-04cc8dfc91ee_ActionId">
    <vt:lpwstr>ee53bbb4-48f9-4809-8309-528437c2d34c</vt:lpwstr>
  </property>
  <property fmtid="{D5CDD505-2E9C-101B-9397-08002B2CF9AE}" pid="10" name="MSIP_Label_ea7681c6-09d2-4590-b89a-04cc8dfc91ee_ContentBits">
    <vt:lpwstr>0</vt:lpwstr>
  </property>
  <property fmtid="{D5CDD505-2E9C-101B-9397-08002B2CF9AE}" pid="11" name="Order">
    <vt:r8>23646400</vt:r8>
  </property>
  <property fmtid="{D5CDD505-2E9C-101B-9397-08002B2CF9AE}" pid="12" name="MSIP_Label_edc9667c-530e-49f7-ae71-bc1f5bf687b0_Enabled">
    <vt:lpwstr>true</vt:lpwstr>
  </property>
  <property fmtid="{D5CDD505-2E9C-101B-9397-08002B2CF9AE}" pid="13" name="MSIP_Label_edc9667c-530e-49f7-ae71-bc1f5bf687b0_SetDate">
    <vt:lpwstr>2024-10-25T09:22:35Z</vt:lpwstr>
  </property>
  <property fmtid="{D5CDD505-2E9C-101B-9397-08002B2CF9AE}" pid="14" name="MSIP_Label_edc9667c-530e-49f7-ae71-bc1f5bf687b0_Method">
    <vt:lpwstr>Standard</vt:lpwstr>
  </property>
  <property fmtid="{D5CDD505-2E9C-101B-9397-08002B2CF9AE}" pid="15" name="MSIP_Label_edc9667c-530e-49f7-ae71-bc1f5bf687b0_Name">
    <vt:lpwstr>defa4170-0d19-0005-0004-bc88714345d2</vt:lpwstr>
  </property>
  <property fmtid="{D5CDD505-2E9C-101B-9397-08002B2CF9AE}" pid="16" name="MSIP_Label_edc9667c-530e-49f7-ae71-bc1f5bf687b0_SiteId">
    <vt:lpwstr>efd2b652-cf7c-4651-90bf-6e93da426a51</vt:lpwstr>
  </property>
  <property fmtid="{D5CDD505-2E9C-101B-9397-08002B2CF9AE}" pid="17" name="MSIP_Label_edc9667c-530e-49f7-ae71-bc1f5bf687b0_ActionId">
    <vt:lpwstr>1039775e-0719-4b46-ba66-aa46b04e2377</vt:lpwstr>
  </property>
  <property fmtid="{D5CDD505-2E9C-101B-9397-08002B2CF9AE}" pid="18" name="MSIP_Label_edc9667c-530e-49f7-ae71-bc1f5bf687b0_ContentBits">
    <vt:lpwstr>0</vt:lpwstr>
  </property>
</Properties>
</file>