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4"/>
  </p:sldMasterIdLst>
  <p:notesMasterIdLst>
    <p:notesMasterId r:id="rId15"/>
  </p:notesMasterIdLst>
  <p:sldIdLst>
    <p:sldId id="256" r:id="rId5"/>
    <p:sldId id="257" r:id="rId6"/>
    <p:sldId id="263" r:id="rId7"/>
    <p:sldId id="271" r:id="rId8"/>
    <p:sldId id="272" r:id="rId9"/>
    <p:sldId id="273" r:id="rId10"/>
    <p:sldId id="262" r:id="rId11"/>
    <p:sldId id="270" r:id="rId12"/>
    <p:sldId id="274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26" autoAdjust="0"/>
    <p:restoredTop sz="94662" autoAdjust="0"/>
  </p:normalViewPr>
  <p:slideViewPr>
    <p:cSldViewPr>
      <p:cViewPr varScale="1">
        <p:scale>
          <a:sx n="78" d="100"/>
          <a:sy n="78" d="100"/>
        </p:scale>
        <p:origin x="1627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 Kirby" userId="6d2cf4af-6b49-4f9b-8e8c-800f97edeb15" providerId="ADAL" clId="{41E55E2C-2250-40E0-9B7E-C4DBF4DE98BE}"/>
    <pc:docChg chg="custSel addSld modSld">
      <pc:chgData name="Anna Kirby" userId="6d2cf4af-6b49-4f9b-8e8c-800f97edeb15" providerId="ADAL" clId="{41E55E2C-2250-40E0-9B7E-C4DBF4DE98BE}" dt="2025-09-03T11:50:47.236" v="389" actId="20577"/>
      <pc:docMkLst>
        <pc:docMk/>
      </pc:docMkLst>
      <pc:sldChg chg="modSp mod">
        <pc:chgData name="Anna Kirby" userId="6d2cf4af-6b49-4f9b-8e8c-800f97edeb15" providerId="ADAL" clId="{41E55E2C-2250-40E0-9B7E-C4DBF4DE98BE}" dt="2025-09-03T11:39:36.238" v="57" actId="1076"/>
        <pc:sldMkLst>
          <pc:docMk/>
          <pc:sldMk cId="2870808838" sldId="257"/>
        </pc:sldMkLst>
        <pc:spChg chg="mod">
          <ac:chgData name="Anna Kirby" userId="6d2cf4af-6b49-4f9b-8e8c-800f97edeb15" providerId="ADAL" clId="{41E55E2C-2250-40E0-9B7E-C4DBF4DE98BE}" dt="2025-09-03T11:39:30.710" v="54" actId="1076"/>
          <ac:spMkLst>
            <pc:docMk/>
            <pc:sldMk cId="2870808838" sldId="257"/>
            <ac:spMk id="5" creationId="{44AF9A42-8D44-3286-53DE-AC2268366C1A}"/>
          </ac:spMkLst>
        </pc:spChg>
        <pc:spChg chg="mod">
          <ac:chgData name="Anna Kirby" userId="6d2cf4af-6b49-4f9b-8e8c-800f97edeb15" providerId="ADAL" clId="{41E55E2C-2250-40E0-9B7E-C4DBF4DE98BE}" dt="2025-09-03T11:39:36.238" v="57" actId="1076"/>
          <ac:spMkLst>
            <pc:docMk/>
            <pc:sldMk cId="2870808838" sldId="257"/>
            <ac:spMk id="8" creationId="{15A0F197-2EB0-61A1-19DF-23123179984B}"/>
          </ac:spMkLst>
        </pc:spChg>
        <pc:picChg chg="mod">
          <ac:chgData name="Anna Kirby" userId="6d2cf4af-6b49-4f9b-8e8c-800f97edeb15" providerId="ADAL" clId="{41E55E2C-2250-40E0-9B7E-C4DBF4DE98BE}" dt="2025-09-03T11:39:34.143" v="56" actId="1076"/>
          <ac:picMkLst>
            <pc:docMk/>
            <pc:sldMk cId="2870808838" sldId="257"/>
            <ac:picMk id="7" creationId="{DC43A5DA-B8B9-F26A-F7F5-CBF9E7200450}"/>
          </ac:picMkLst>
        </pc:picChg>
      </pc:sldChg>
      <pc:sldChg chg="addSp delSp modSp new mod">
        <pc:chgData name="Anna Kirby" userId="6d2cf4af-6b49-4f9b-8e8c-800f97edeb15" providerId="ADAL" clId="{41E55E2C-2250-40E0-9B7E-C4DBF4DE98BE}" dt="2025-09-03T11:48:23.365" v="62" actId="1076"/>
        <pc:sldMkLst>
          <pc:docMk/>
          <pc:sldMk cId="1480823638" sldId="271"/>
        </pc:sldMkLst>
        <pc:spChg chg="del">
          <ac:chgData name="Anna Kirby" userId="6d2cf4af-6b49-4f9b-8e8c-800f97edeb15" providerId="ADAL" clId="{41E55E2C-2250-40E0-9B7E-C4DBF4DE98BE}" dt="2025-09-03T11:48:16.563" v="59" actId="478"/>
          <ac:spMkLst>
            <pc:docMk/>
            <pc:sldMk cId="1480823638" sldId="271"/>
            <ac:spMk id="2" creationId="{F7C723DF-9493-496B-6D30-C9B22D21A8F3}"/>
          </ac:spMkLst>
        </pc:spChg>
        <pc:spChg chg="del">
          <ac:chgData name="Anna Kirby" userId="6d2cf4af-6b49-4f9b-8e8c-800f97edeb15" providerId="ADAL" clId="{41E55E2C-2250-40E0-9B7E-C4DBF4DE98BE}" dt="2025-09-03T11:48:20.943" v="61" actId="478"/>
          <ac:spMkLst>
            <pc:docMk/>
            <pc:sldMk cId="1480823638" sldId="271"/>
            <ac:spMk id="3" creationId="{BE329BDA-1629-8520-2BD3-055D221416D6}"/>
          </ac:spMkLst>
        </pc:spChg>
        <pc:picChg chg="add mod">
          <ac:chgData name="Anna Kirby" userId="6d2cf4af-6b49-4f9b-8e8c-800f97edeb15" providerId="ADAL" clId="{41E55E2C-2250-40E0-9B7E-C4DBF4DE98BE}" dt="2025-09-03T11:48:23.365" v="62" actId="1076"/>
          <ac:picMkLst>
            <pc:docMk/>
            <pc:sldMk cId="1480823638" sldId="271"/>
            <ac:picMk id="5" creationId="{E56A31A3-FD95-6052-AD2D-13E4D405FE73}"/>
          </ac:picMkLst>
        </pc:picChg>
      </pc:sldChg>
      <pc:sldChg chg="addSp delSp new mod">
        <pc:chgData name="Anna Kirby" userId="6d2cf4af-6b49-4f9b-8e8c-800f97edeb15" providerId="ADAL" clId="{41E55E2C-2250-40E0-9B7E-C4DBF4DE98BE}" dt="2025-09-03T11:48:45.351" v="66" actId="22"/>
        <pc:sldMkLst>
          <pc:docMk/>
          <pc:sldMk cId="571901174" sldId="272"/>
        </pc:sldMkLst>
        <pc:spChg chg="del">
          <ac:chgData name="Anna Kirby" userId="6d2cf4af-6b49-4f9b-8e8c-800f97edeb15" providerId="ADAL" clId="{41E55E2C-2250-40E0-9B7E-C4DBF4DE98BE}" dt="2025-09-03T11:48:44.023" v="65" actId="478"/>
          <ac:spMkLst>
            <pc:docMk/>
            <pc:sldMk cId="571901174" sldId="272"/>
            <ac:spMk id="2" creationId="{C387CBD0-DD53-8AC1-1DAE-1107F8848E1E}"/>
          </ac:spMkLst>
        </pc:spChg>
        <pc:spChg chg="del">
          <ac:chgData name="Anna Kirby" userId="6d2cf4af-6b49-4f9b-8e8c-800f97edeb15" providerId="ADAL" clId="{41E55E2C-2250-40E0-9B7E-C4DBF4DE98BE}" dt="2025-09-03T11:48:40.443" v="64" actId="478"/>
          <ac:spMkLst>
            <pc:docMk/>
            <pc:sldMk cId="571901174" sldId="272"/>
            <ac:spMk id="3" creationId="{C4A81A05-CA87-AC48-DAE4-A7C19BF94627}"/>
          </ac:spMkLst>
        </pc:spChg>
        <pc:picChg chg="add">
          <ac:chgData name="Anna Kirby" userId="6d2cf4af-6b49-4f9b-8e8c-800f97edeb15" providerId="ADAL" clId="{41E55E2C-2250-40E0-9B7E-C4DBF4DE98BE}" dt="2025-09-03T11:48:45.351" v="66" actId="22"/>
          <ac:picMkLst>
            <pc:docMk/>
            <pc:sldMk cId="571901174" sldId="272"/>
            <ac:picMk id="5" creationId="{D3D83D9E-E028-0040-5F8E-FAC019248211}"/>
          </ac:picMkLst>
        </pc:picChg>
      </pc:sldChg>
      <pc:sldChg chg="modSp new mod">
        <pc:chgData name="Anna Kirby" userId="6d2cf4af-6b49-4f9b-8e8c-800f97edeb15" providerId="ADAL" clId="{41E55E2C-2250-40E0-9B7E-C4DBF4DE98BE}" dt="2025-09-03T11:49:39.605" v="235" actId="20577"/>
        <pc:sldMkLst>
          <pc:docMk/>
          <pc:sldMk cId="1337879694" sldId="273"/>
        </pc:sldMkLst>
        <pc:spChg chg="mod">
          <ac:chgData name="Anna Kirby" userId="6d2cf4af-6b49-4f9b-8e8c-800f97edeb15" providerId="ADAL" clId="{41E55E2C-2250-40E0-9B7E-C4DBF4DE98BE}" dt="2025-09-03T11:49:39.605" v="235" actId="20577"/>
          <ac:spMkLst>
            <pc:docMk/>
            <pc:sldMk cId="1337879694" sldId="273"/>
            <ac:spMk id="2" creationId="{DED9B017-2736-791F-9EDB-778BA4CF5840}"/>
          </ac:spMkLst>
        </pc:spChg>
        <pc:spChg chg="mod">
          <ac:chgData name="Anna Kirby" userId="6d2cf4af-6b49-4f9b-8e8c-800f97edeb15" providerId="ADAL" clId="{41E55E2C-2250-40E0-9B7E-C4DBF4DE98BE}" dt="2025-09-03T11:49:10.029" v="74" actId="20577"/>
          <ac:spMkLst>
            <pc:docMk/>
            <pc:sldMk cId="1337879694" sldId="273"/>
            <ac:spMk id="3" creationId="{AAEF001A-B5EF-AB57-D906-59E00593269C}"/>
          </ac:spMkLst>
        </pc:spChg>
      </pc:sldChg>
      <pc:sldChg chg="modSp new mod">
        <pc:chgData name="Anna Kirby" userId="6d2cf4af-6b49-4f9b-8e8c-800f97edeb15" providerId="ADAL" clId="{41E55E2C-2250-40E0-9B7E-C4DBF4DE98BE}" dt="2025-09-03T11:50:47.236" v="389" actId="20577"/>
        <pc:sldMkLst>
          <pc:docMk/>
          <pc:sldMk cId="201489521" sldId="274"/>
        </pc:sldMkLst>
        <pc:spChg chg="mod">
          <ac:chgData name="Anna Kirby" userId="6d2cf4af-6b49-4f9b-8e8c-800f97edeb15" providerId="ADAL" clId="{41E55E2C-2250-40E0-9B7E-C4DBF4DE98BE}" dt="2025-09-03T11:50:47.236" v="389" actId="20577"/>
          <ac:spMkLst>
            <pc:docMk/>
            <pc:sldMk cId="201489521" sldId="274"/>
            <ac:spMk id="2" creationId="{5D51CF5B-2FD3-5A23-3812-989E5659CBEE}"/>
          </ac:spMkLst>
        </pc:spChg>
        <pc:spChg chg="mod">
          <ac:chgData name="Anna Kirby" userId="6d2cf4af-6b49-4f9b-8e8c-800f97edeb15" providerId="ADAL" clId="{41E55E2C-2250-40E0-9B7E-C4DBF4DE98BE}" dt="2025-09-03T11:50:14.756" v="253" actId="20577"/>
          <ac:spMkLst>
            <pc:docMk/>
            <pc:sldMk cId="201489521" sldId="274"/>
            <ac:spMk id="3" creationId="{F42958CB-AFBD-6431-9D55-C74287523C4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3C8580-DC39-42A1-8823-6477C79A370D}" type="datetimeFigureOut">
              <a:rPr lang="en-GB" smtClean="0"/>
              <a:t>03/09/2025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A7387C-AF03-40AD-A0B0-8B46070552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2511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Add picture and names of all staff in the year group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A7387C-AF03-40AD-A0B0-8B460705522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613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54EC-33A2-4D18-AF3B-DDE33ADB194C}" type="datetimeFigureOut">
              <a:rPr lang="en-GB" smtClean="0"/>
              <a:t>03/09/2025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B6B0-B925-48D9-B44B-F7883ADE8FE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54EC-33A2-4D18-AF3B-DDE33ADB194C}" type="datetimeFigureOut">
              <a:rPr lang="en-GB" smtClean="0"/>
              <a:t>03/09/2025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B6B0-B925-48D9-B44B-F7883ADE8FE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54EC-33A2-4D18-AF3B-DDE33ADB194C}" type="datetimeFigureOut">
              <a:rPr lang="en-GB" smtClean="0"/>
              <a:t>03/09/2025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B6B0-B925-48D9-B44B-F7883ADE8FE5}" type="slidenum">
              <a:rPr lang="en-GB" smtClean="0"/>
              <a:t>‹#›</a:t>
            </a:fld>
            <a:endParaRPr lang="en-GB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54EC-33A2-4D18-AF3B-DDE33ADB194C}" type="datetimeFigureOut">
              <a:rPr lang="en-GB" smtClean="0"/>
              <a:t>03/09/2025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B6B0-B925-48D9-B44B-F7883ADE8FE5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54EC-33A2-4D18-AF3B-DDE33ADB194C}" type="datetimeFigureOut">
              <a:rPr lang="en-GB" smtClean="0"/>
              <a:t>03/09/2025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B6B0-B925-48D9-B44B-F7883ADE8FE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54EC-33A2-4D18-AF3B-DDE33ADB194C}" type="datetimeFigureOut">
              <a:rPr lang="en-GB" smtClean="0"/>
              <a:t>03/09/2025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B6B0-B925-48D9-B44B-F7883ADE8FE5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54EC-33A2-4D18-AF3B-DDE33ADB194C}" type="datetimeFigureOut">
              <a:rPr lang="en-GB" smtClean="0"/>
              <a:t>03/09/2025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B6B0-B925-48D9-B44B-F7883ADE8FE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54EC-33A2-4D18-AF3B-DDE33ADB194C}" type="datetimeFigureOut">
              <a:rPr lang="en-GB" smtClean="0"/>
              <a:t>03/09/2025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B6B0-B925-48D9-B44B-F7883ADE8FE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54EC-33A2-4D18-AF3B-DDE33ADB194C}" type="datetimeFigureOut">
              <a:rPr lang="en-GB" smtClean="0"/>
              <a:t>03/09/2025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B6B0-B925-48D9-B44B-F7883ADE8FE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54EC-33A2-4D18-AF3B-DDE33ADB194C}" type="datetimeFigureOut">
              <a:rPr lang="en-GB" smtClean="0"/>
              <a:t>03/09/2025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B6B0-B925-48D9-B44B-F7883ADE8FE5}" type="slidenum">
              <a:rPr lang="en-GB" smtClean="0"/>
              <a:t>‹#›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54EC-33A2-4D18-AF3B-DDE33ADB194C}" type="datetimeFigureOut">
              <a:rPr lang="en-GB" smtClean="0"/>
              <a:t>03/09/2025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B6B0-B925-48D9-B44B-F7883ADE8FE5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79E54EC-33A2-4D18-AF3B-DDE33ADB194C}" type="datetimeFigureOut">
              <a:rPr lang="en-GB" smtClean="0"/>
              <a:t>03/09/2025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A05B6B0-B925-48D9-B44B-F7883ADE8FE5}" type="slidenum">
              <a:rPr lang="en-GB" smtClean="0"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780108"/>
          </a:xfrm>
        </p:spPr>
        <p:txBody>
          <a:bodyPr>
            <a:noAutofit/>
          </a:bodyPr>
          <a:lstStyle/>
          <a:p>
            <a:r>
              <a:rPr lang="en-US" sz="8800" dirty="0"/>
              <a:t>Welcome to Year 5 </a:t>
            </a:r>
            <a:endParaRPr lang="en-GB" sz="8800" dirty="0"/>
          </a:p>
        </p:txBody>
      </p:sp>
    </p:spTree>
    <p:extLst>
      <p:ext uri="{BB962C8B-B14F-4D97-AF65-F5344CB8AC3E}">
        <p14:creationId xmlns:p14="http://schemas.microsoft.com/office/powerpoint/2010/main" val="27961858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67833" y="2420888"/>
            <a:ext cx="7408333" cy="3450696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winkl Cursive Looped" panose="02000000000000000000" pitchFamily="2" charset="0"/>
              </a:rPr>
              <a:t>We have an open-door policy so feel free to reach out anytime you need.</a:t>
            </a:r>
          </a:p>
          <a:p>
            <a:endParaRPr lang="en-US" sz="3200" dirty="0">
              <a:latin typeface="Twinkl Cursive Looped" panose="02000000000000000000" pitchFamily="2" charset="0"/>
            </a:endParaRPr>
          </a:p>
          <a:p>
            <a:r>
              <a:rPr lang="en-US" sz="3200" dirty="0">
                <a:latin typeface="Twinkl Cursive Looped" panose="02000000000000000000" pitchFamily="2" charset="0"/>
              </a:rPr>
              <a:t>All staff will also be on the back  playground every afternoon at 3.10pm so please feel free to ask us anything</a:t>
            </a:r>
            <a:r>
              <a:rPr lang="en-US" sz="3200" dirty="0"/>
              <a:t>!</a:t>
            </a:r>
            <a:endParaRPr lang="en-GB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winkl Cursive Looped" panose="02000000000000000000" pitchFamily="2" charset="0"/>
              </a:rPr>
              <a:t>Any questions?</a:t>
            </a: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082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Staff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644F321-94C4-520A-2C6F-967A248487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0489" y="2411648"/>
            <a:ext cx="2194474" cy="280831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4AF9A42-8D44-3286-53DE-AC2268366C1A}"/>
              </a:ext>
            </a:extLst>
          </p:cNvPr>
          <p:cNvSpPr txBox="1"/>
          <p:nvPr/>
        </p:nvSpPr>
        <p:spPr>
          <a:xfrm>
            <a:off x="-27211" y="5271010"/>
            <a:ext cx="536396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dirty="0"/>
              <a:t>Mrs Kirby</a:t>
            </a:r>
          </a:p>
          <a:p>
            <a:pPr algn="ctr"/>
            <a:r>
              <a:rPr lang="en-GB" sz="3200" dirty="0"/>
              <a:t>Until beginning of November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C43A5DA-B8B9-F26A-F7F5-CBF9E72004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36096" y="2411648"/>
            <a:ext cx="2149542" cy="278983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5A0F197-2EB0-61A1-19DF-23123179984B}"/>
              </a:ext>
            </a:extLst>
          </p:cNvPr>
          <p:cNvSpPr txBox="1"/>
          <p:nvPr/>
        </p:nvSpPr>
        <p:spPr>
          <a:xfrm>
            <a:off x="5323783" y="5200511"/>
            <a:ext cx="24945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Mr Hopwood</a:t>
            </a:r>
          </a:p>
        </p:txBody>
      </p:sp>
    </p:spTree>
    <p:extLst>
      <p:ext uri="{BB962C8B-B14F-4D97-AF65-F5344CB8AC3E}">
        <p14:creationId xmlns:p14="http://schemas.microsoft.com/office/powerpoint/2010/main" val="2870808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9512" y="338328"/>
            <a:ext cx="8507288" cy="1252728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winkl Cursive Looped" panose="02000000000000000000" pitchFamily="2" charset="0"/>
              </a:rPr>
              <a:t>Year  5 Timetable – Our week at a glance</a:t>
            </a:r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5" name="Rectangle 19"/>
          <p:cNvSpPr>
            <a:spLocks noChangeArrowheads="1"/>
          </p:cNvSpPr>
          <p:nvPr/>
        </p:nvSpPr>
        <p:spPr bwMode="auto">
          <a:xfrm>
            <a:off x="2460625" y="2659063"/>
            <a:ext cx="800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8289925" y="2659063"/>
            <a:ext cx="63976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16"/>
          <p:cNvSpPr>
            <a:spLocks noChangeArrowheads="1"/>
          </p:cNvSpPr>
          <p:nvPr/>
        </p:nvSpPr>
        <p:spPr bwMode="auto">
          <a:xfrm>
            <a:off x="9431338" y="2659063"/>
            <a:ext cx="5492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18"/>
          <p:cNvSpPr>
            <a:spLocks noChangeArrowheads="1"/>
          </p:cNvSpPr>
          <p:nvPr/>
        </p:nvSpPr>
        <p:spPr bwMode="auto">
          <a:xfrm>
            <a:off x="11142663" y="2659063"/>
            <a:ext cx="6873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20"/>
          <p:cNvSpPr>
            <a:spLocks noChangeArrowheads="1"/>
          </p:cNvSpPr>
          <p:nvPr/>
        </p:nvSpPr>
        <p:spPr bwMode="auto">
          <a:xfrm>
            <a:off x="4740275" y="2659063"/>
            <a:ext cx="5492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6345238" y="2659063"/>
            <a:ext cx="5492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6802438" y="2659063"/>
            <a:ext cx="5492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10233025" y="2659063"/>
            <a:ext cx="5492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 rot="5400000">
            <a:off x="4916488" y="-6110288"/>
            <a:ext cx="40513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2506663" y="-239395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 rot="5400000">
            <a:off x="979488" y="5230813"/>
            <a:ext cx="27432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 rot="5400000">
            <a:off x="1062038" y="5224463"/>
            <a:ext cx="27432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7"/>
          <p:cNvSpPr>
            <a:spLocks noChangeArrowheads="1"/>
          </p:cNvSpPr>
          <p:nvPr/>
        </p:nvSpPr>
        <p:spPr bwMode="auto">
          <a:xfrm rot="5400000">
            <a:off x="3565525" y="-5035550"/>
            <a:ext cx="2717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3268663" y="-6375400"/>
            <a:ext cx="549275" cy="2746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3268663" y="-4660900"/>
            <a:ext cx="549275" cy="2746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2"/>
          <p:cNvSpPr>
            <a:spLocks noChangeArrowheads="1"/>
          </p:cNvSpPr>
          <p:nvPr/>
        </p:nvSpPr>
        <p:spPr bwMode="auto">
          <a:xfrm>
            <a:off x="2227263" y="-4679950"/>
            <a:ext cx="549275" cy="2746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1"/>
          <p:cNvSpPr>
            <a:spLocks noChangeArrowheads="1"/>
          </p:cNvSpPr>
          <p:nvPr/>
        </p:nvSpPr>
        <p:spPr bwMode="auto">
          <a:xfrm>
            <a:off x="2227263" y="-5046663"/>
            <a:ext cx="549275" cy="2746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 rot="5400000">
            <a:off x="3513138" y="-3313113"/>
            <a:ext cx="23780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" name="Rectangle 6"/>
          <p:cNvSpPr>
            <a:spLocks noChangeArrowheads="1"/>
          </p:cNvSpPr>
          <p:nvPr/>
        </p:nvSpPr>
        <p:spPr bwMode="auto">
          <a:xfrm>
            <a:off x="3001963" y="-5803900"/>
            <a:ext cx="549275" cy="2746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48"/>
          <p:cNvSpPr>
            <a:spLocks noChangeArrowheads="1"/>
          </p:cNvSpPr>
          <p:nvPr/>
        </p:nvSpPr>
        <p:spPr bwMode="auto">
          <a:xfrm>
            <a:off x="2460625" y="2659063"/>
            <a:ext cx="800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44"/>
          <p:cNvSpPr>
            <a:spLocks noChangeArrowheads="1"/>
          </p:cNvSpPr>
          <p:nvPr/>
        </p:nvSpPr>
        <p:spPr bwMode="auto">
          <a:xfrm>
            <a:off x="8289925" y="2659063"/>
            <a:ext cx="63976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43"/>
          <p:cNvSpPr>
            <a:spLocks noChangeArrowheads="1"/>
          </p:cNvSpPr>
          <p:nvPr/>
        </p:nvSpPr>
        <p:spPr bwMode="auto">
          <a:xfrm>
            <a:off x="8745538" y="2659063"/>
            <a:ext cx="5492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45"/>
          <p:cNvSpPr>
            <a:spLocks noChangeArrowheads="1"/>
          </p:cNvSpPr>
          <p:nvPr/>
        </p:nvSpPr>
        <p:spPr bwMode="auto">
          <a:xfrm>
            <a:off x="9431338" y="2659063"/>
            <a:ext cx="5492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" name="Rectangle 47"/>
          <p:cNvSpPr>
            <a:spLocks noChangeArrowheads="1"/>
          </p:cNvSpPr>
          <p:nvPr/>
        </p:nvSpPr>
        <p:spPr bwMode="auto">
          <a:xfrm>
            <a:off x="11142663" y="2659063"/>
            <a:ext cx="6873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9" name="Rectangle 49"/>
          <p:cNvSpPr>
            <a:spLocks noChangeArrowheads="1"/>
          </p:cNvSpPr>
          <p:nvPr/>
        </p:nvSpPr>
        <p:spPr bwMode="auto">
          <a:xfrm>
            <a:off x="4740275" y="2659063"/>
            <a:ext cx="5492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Rectangle 41"/>
          <p:cNvSpPr>
            <a:spLocks noChangeArrowheads="1"/>
          </p:cNvSpPr>
          <p:nvPr/>
        </p:nvSpPr>
        <p:spPr bwMode="auto">
          <a:xfrm>
            <a:off x="6345238" y="2659063"/>
            <a:ext cx="5492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Rectangle 42"/>
          <p:cNvSpPr>
            <a:spLocks noChangeArrowheads="1"/>
          </p:cNvSpPr>
          <p:nvPr/>
        </p:nvSpPr>
        <p:spPr bwMode="auto">
          <a:xfrm>
            <a:off x="6802438" y="2659063"/>
            <a:ext cx="5492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2" name="Rectangle 46"/>
          <p:cNvSpPr>
            <a:spLocks noChangeArrowheads="1"/>
          </p:cNvSpPr>
          <p:nvPr/>
        </p:nvSpPr>
        <p:spPr bwMode="auto">
          <a:xfrm>
            <a:off x="10233025" y="2659063"/>
            <a:ext cx="5492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4" name="Rectangle 40"/>
          <p:cNvSpPr>
            <a:spLocks noChangeArrowheads="1"/>
          </p:cNvSpPr>
          <p:nvPr/>
        </p:nvSpPr>
        <p:spPr bwMode="auto">
          <a:xfrm rot="5400000">
            <a:off x="4916488" y="-6110288"/>
            <a:ext cx="40513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Rectangle 39"/>
          <p:cNvSpPr>
            <a:spLocks noChangeArrowheads="1"/>
          </p:cNvSpPr>
          <p:nvPr/>
        </p:nvSpPr>
        <p:spPr bwMode="auto">
          <a:xfrm>
            <a:off x="2506663" y="-239395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6" name="Rectangle 38"/>
          <p:cNvSpPr>
            <a:spLocks noChangeArrowheads="1"/>
          </p:cNvSpPr>
          <p:nvPr/>
        </p:nvSpPr>
        <p:spPr bwMode="auto">
          <a:xfrm rot="5400000">
            <a:off x="979488" y="5230813"/>
            <a:ext cx="27432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7" name="Rectangle 37"/>
          <p:cNvSpPr>
            <a:spLocks noChangeArrowheads="1"/>
          </p:cNvSpPr>
          <p:nvPr/>
        </p:nvSpPr>
        <p:spPr bwMode="auto">
          <a:xfrm rot="5400000">
            <a:off x="1062038" y="5224463"/>
            <a:ext cx="27432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8" name="Rectangle 36"/>
          <p:cNvSpPr>
            <a:spLocks noChangeArrowheads="1"/>
          </p:cNvSpPr>
          <p:nvPr/>
        </p:nvSpPr>
        <p:spPr bwMode="auto">
          <a:xfrm rot="5400000">
            <a:off x="3565525" y="-5035550"/>
            <a:ext cx="2717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59" name="Rectangle 32"/>
          <p:cNvSpPr>
            <a:spLocks noChangeArrowheads="1"/>
          </p:cNvSpPr>
          <p:nvPr/>
        </p:nvSpPr>
        <p:spPr bwMode="auto">
          <a:xfrm>
            <a:off x="3268663" y="-6375400"/>
            <a:ext cx="549275" cy="2746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0" name="Rectangle 33"/>
          <p:cNvSpPr>
            <a:spLocks noChangeArrowheads="1"/>
          </p:cNvSpPr>
          <p:nvPr/>
        </p:nvSpPr>
        <p:spPr bwMode="auto">
          <a:xfrm>
            <a:off x="3268663" y="-4660900"/>
            <a:ext cx="549275" cy="2746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1" name="Rectangle 31"/>
          <p:cNvSpPr>
            <a:spLocks noChangeArrowheads="1"/>
          </p:cNvSpPr>
          <p:nvPr/>
        </p:nvSpPr>
        <p:spPr bwMode="auto">
          <a:xfrm>
            <a:off x="2227263" y="-4679950"/>
            <a:ext cx="549275" cy="2746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2" name="Rectangle 30"/>
          <p:cNvSpPr>
            <a:spLocks noChangeArrowheads="1"/>
          </p:cNvSpPr>
          <p:nvPr/>
        </p:nvSpPr>
        <p:spPr bwMode="auto">
          <a:xfrm>
            <a:off x="2227263" y="-5046663"/>
            <a:ext cx="549275" cy="2746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3" name="Rectangle 34"/>
          <p:cNvSpPr>
            <a:spLocks noChangeArrowheads="1"/>
          </p:cNvSpPr>
          <p:nvPr/>
        </p:nvSpPr>
        <p:spPr bwMode="auto">
          <a:xfrm rot="5400000">
            <a:off x="3513138" y="-3313113"/>
            <a:ext cx="23780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64" name="Rectangle 35"/>
          <p:cNvSpPr>
            <a:spLocks noChangeArrowheads="1"/>
          </p:cNvSpPr>
          <p:nvPr/>
        </p:nvSpPr>
        <p:spPr bwMode="auto">
          <a:xfrm>
            <a:off x="3001963" y="-5803900"/>
            <a:ext cx="549275" cy="2746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91" name="Rectangle 106"/>
          <p:cNvSpPr>
            <a:spLocks noChangeArrowheads="1"/>
          </p:cNvSpPr>
          <p:nvPr/>
        </p:nvSpPr>
        <p:spPr bwMode="auto">
          <a:xfrm>
            <a:off x="2460625" y="2659063"/>
            <a:ext cx="800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92" name="Rectangle 102"/>
          <p:cNvSpPr>
            <a:spLocks noChangeArrowheads="1"/>
          </p:cNvSpPr>
          <p:nvPr/>
        </p:nvSpPr>
        <p:spPr bwMode="auto">
          <a:xfrm>
            <a:off x="8289925" y="2659063"/>
            <a:ext cx="63976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93" name="Rectangle 101"/>
          <p:cNvSpPr>
            <a:spLocks noChangeArrowheads="1"/>
          </p:cNvSpPr>
          <p:nvPr/>
        </p:nvSpPr>
        <p:spPr bwMode="auto">
          <a:xfrm>
            <a:off x="8745538" y="2659063"/>
            <a:ext cx="5492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94" name="Rectangle 103"/>
          <p:cNvSpPr>
            <a:spLocks noChangeArrowheads="1"/>
          </p:cNvSpPr>
          <p:nvPr/>
        </p:nvSpPr>
        <p:spPr bwMode="auto">
          <a:xfrm>
            <a:off x="9431338" y="2659063"/>
            <a:ext cx="5492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95" name="Rectangle 105"/>
          <p:cNvSpPr>
            <a:spLocks noChangeArrowheads="1"/>
          </p:cNvSpPr>
          <p:nvPr/>
        </p:nvSpPr>
        <p:spPr bwMode="auto">
          <a:xfrm>
            <a:off x="11142663" y="2659063"/>
            <a:ext cx="6873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96" name="Rectangle 107"/>
          <p:cNvSpPr>
            <a:spLocks noChangeArrowheads="1"/>
          </p:cNvSpPr>
          <p:nvPr/>
        </p:nvSpPr>
        <p:spPr bwMode="auto">
          <a:xfrm>
            <a:off x="4740275" y="2659063"/>
            <a:ext cx="5492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97" name="Rectangle 99"/>
          <p:cNvSpPr>
            <a:spLocks noChangeArrowheads="1"/>
          </p:cNvSpPr>
          <p:nvPr/>
        </p:nvSpPr>
        <p:spPr bwMode="auto">
          <a:xfrm>
            <a:off x="6345238" y="2659063"/>
            <a:ext cx="5492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00" name="Rectangle 100"/>
          <p:cNvSpPr>
            <a:spLocks noChangeArrowheads="1"/>
          </p:cNvSpPr>
          <p:nvPr/>
        </p:nvSpPr>
        <p:spPr bwMode="auto">
          <a:xfrm>
            <a:off x="6802438" y="2659063"/>
            <a:ext cx="5492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01" name="Rectangle 104"/>
          <p:cNvSpPr>
            <a:spLocks noChangeArrowheads="1"/>
          </p:cNvSpPr>
          <p:nvPr/>
        </p:nvSpPr>
        <p:spPr bwMode="auto">
          <a:xfrm>
            <a:off x="10233025" y="2659063"/>
            <a:ext cx="5492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02" name="Rectangle 110"/>
          <p:cNvSpPr>
            <a:spLocks noChangeArrowheads="1"/>
          </p:cNvSpPr>
          <p:nvPr/>
        </p:nvSpPr>
        <p:spPr bwMode="auto">
          <a:xfrm>
            <a:off x="3001963" y="2641600"/>
            <a:ext cx="458787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03" name="Rectangle 98"/>
          <p:cNvSpPr>
            <a:spLocks noChangeArrowheads="1"/>
          </p:cNvSpPr>
          <p:nvPr/>
        </p:nvSpPr>
        <p:spPr bwMode="auto">
          <a:xfrm rot="5400000">
            <a:off x="4916488" y="-6110288"/>
            <a:ext cx="40513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04" name="Rectangle 97"/>
          <p:cNvSpPr>
            <a:spLocks noChangeArrowheads="1"/>
          </p:cNvSpPr>
          <p:nvPr/>
        </p:nvSpPr>
        <p:spPr bwMode="auto">
          <a:xfrm>
            <a:off x="2506663" y="-239395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05" name="Rectangle 96"/>
          <p:cNvSpPr>
            <a:spLocks noChangeArrowheads="1"/>
          </p:cNvSpPr>
          <p:nvPr/>
        </p:nvSpPr>
        <p:spPr bwMode="auto">
          <a:xfrm rot="5400000">
            <a:off x="979488" y="5230813"/>
            <a:ext cx="27432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95"/>
          <p:cNvSpPr>
            <a:spLocks noChangeArrowheads="1"/>
          </p:cNvSpPr>
          <p:nvPr/>
        </p:nvSpPr>
        <p:spPr bwMode="auto">
          <a:xfrm rot="5400000">
            <a:off x="1062038" y="5224463"/>
            <a:ext cx="27432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94"/>
          <p:cNvSpPr>
            <a:spLocks noChangeArrowheads="1"/>
          </p:cNvSpPr>
          <p:nvPr/>
        </p:nvSpPr>
        <p:spPr bwMode="auto">
          <a:xfrm rot="5400000">
            <a:off x="3565525" y="-5035550"/>
            <a:ext cx="2717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08" name="Rectangle 90"/>
          <p:cNvSpPr>
            <a:spLocks noChangeArrowheads="1"/>
          </p:cNvSpPr>
          <p:nvPr/>
        </p:nvSpPr>
        <p:spPr bwMode="auto">
          <a:xfrm>
            <a:off x="3268663" y="-6375400"/>
            <a:ext cx="549275" cy="2746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09" name="Rectangle 91"/>
          <p:cNvSpPr>
            <a:spLocks noChangeArrowheads="1"/>
          </p:cNvSpPr>
          <p:nvPr/>
        </p:nvSpPr>
        <p:spPr bwMode="auto">
          <a:xfrm>
            <a:off x="3268663" y="-4660900"/>
            <a:ext cx="549275" cy="2746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10" name="Rectangle 89"/>
          <p:cNvSpPr>
            <a:spLocks noChangeArrowheads="1"/>
          </p:cNvSpPr>
          <p:nvPr/>
        </p:nvSpPr>
        <p:spPr bwMode="auto">
          <a:xfrm>
            <a:off x="2227263" y="-4679950"/>
            <a:ext cx="549275" cy="2746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11" name="Rectangle 88"/>
          <p:cNvSpPr>
            <a:spLocks noChangeArrowheads="1"/>
          </p:cNvSpPr>
          <p:nvPr/>
        </p:nvSpPr>
        <p:spPr bwMode="auto">
          <a:xfrm>
            <a:off x="2227263" y="-5046663"/>
            <a:ext cx="549275" cy="2746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12" name="Rectangle 92"/>
          <p:cNvSpPr>
            <a:spLocks noChangeArrowheads="1"/>
          </p:cNvSpPr>
          <p:nvPr/>
        </p:nvSpPr>
        <p:spPr bwMode="auto">
          <a:xfrm rot="5400000">
            <a:off x="3513138" y="-3313113"/>
            <a:ext cx="23780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13" name="Rectangle 93"/>
          <p:cNvSpPr>
            <a:spLocks noChangeArrowheads="1"/>
          </p:cNvSpPr>
          <p:nvPr/>
        </p:nvSpPr>
        <p:spPr bwMode="auto">
          <a:xfrm>
            <a:off x="3001963" y="-5803900"/>
            <a:ext cx="549275" cy="2746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8713788" y="2603500"/>
            <a:ext cx="63976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ectangle 14"/>
          <p:cNvSpPr>
            <a:spLocks noChangeArrowheads="1"/>
          </p:cNvSpPr>
          <p:nvPr/>
        </p:nvSpPr>
        <p:spPr bwMode="auto">
          <a:xfrm>
            <a:off x="9169400" y="2603500"/>
            <a:ext cx="5492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16"/>
          <p:cNvSpPr>
            <a:spLocks noChangeArrowheads="1"/>
          </p:cNvSpPr>
          <p:nvPr/>
        </p:nvSpPr>
        <p:spPr bwMode="auto">
          <a:xfrm>
            <a:off x="9855200" y="2603500"/>
            <a:ext cx="5492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3" name="Rectangle 23"/>
          <p:cNvSpPr>
            <a:spLocks noChangeArrowheads="1"/>
          </p:cNvSpPr>
          <p:nvPr/>
        </p:nvSpPr>
        <p:spPr bwMode="auto">
          <a:xfrm>
            <a:off x="11490325" y="2603500"/>
            <a:ext cx="6985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5" name="Rectangle 18"/>
          <p:cNvSpPr>
            <a:spLocks noChangeArrowheads="1"/>
          </p:cNvSpPr>
          <p:nvPr/>
        </p:nvSpPr>
        <p:spPr bwMode="auto">
          <a:xfrm>
            <a:off x="5164138" y="2603500"/>
            <a:ext cx="5492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6" name="Rectangle 12"/>
          <p:cNvSpPr>
            <a:spLocks noChangeArrowheads="1"/>
          </p:cNvSpPr>
          <p:nvPr/>
        </p:nvSpPr>
        <p:spPr bwMode="auto">
          <a:xfrm>
            <a:off x="6769100" y="2603500"/>
            <a:ext cx="5492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7" name="Rectangle 13"/>
          <p:cNvSpPr>
            <a:spLocks noChangeArrowheads="1"/>
          </p:cNvSpPr>
          <p:nvPr/>
        </p:nvSpPr>
        <p:spPr bwMode="auto">
          <a:xfrm>
            <a:off x="7226300" y="2603500"/>
            <a:ext cx="5492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8" name="Rectangle 17"/>
          <p:cNvSpPr>
            <a:spLocks noChangeArrowheads="1"/>
          </p:cNvSpPr>
          <p:nvPr/>
        </p:nvSpPr>
        <p:spPr bwMode="auto">
          <a:xfrm>
            <a:off x="10656888" y="2603500"/>
            <a:ext cx="5492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3425825" y="2586038"/>
            <a:ext cx="458788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2" name="Rectangle 11"/>
          <p:cNvSpPr>
            <a:spLocks noChangeArrowheads="1"/>
          </p:cNvSpPr>
          <p:nvPr/>
        </p:nvSpPr>
        <p:spPr bwMode="auto">
          <a:xfrm rot="5400000">
            <a:off x="5340350" y="-6165850"/>
            <a:ext cx="40513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3" name="Rectangle 10"/>
          <p:cNvSpPr>
            <a:spLocks noChangeArrowheads="1"/>
          </p:cNvSpPr>
          <p:nvPr/>
        </p:nvSpPr>
        <p:spPr bwMode="auto">
          <a:xfrm>
            <a:off x="2930525" y="-244951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4" name="Rectangle 9"/>
          <p:cNvSpPr>
            <a:spLocks noChangeArrowheads="1"/>
          </p:cNvSpPr>
          <p:nvPr/>
        </p:nvSpPr>
        <p:spPr bwMode="auto">
          <a:xfrm rot="5400000">
            <a:off x="1403350" y="5175250"/>
            <a:ext cx="27432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5" name="Rectangle 8"/>
          <p:cNvSpPr>
            <a:spLocks noChangeArrowheads="1"/>
          </p:cNvSpPr>
          <p:nvPr/>
        </p:nvSpPr>
        <p:spPr bwMode="auto">
          <a:xfrm rot="5400000">
            <a:off x="1485900" y="5168900"/>
            <a:ext cx="27432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6" name="Rectangle 5"/>
          <p:cNvSpPr>
            <a:spLocks noChangeArrowheads="1"/>
          </p:cNvSpPr>
          <p:nvPr/>
        </p:nvSpPr>
        <p:spPr bwMode="auto">
          <a:xfrm rot="5400000">
            <a:off x="3937000" y="-3368675"/>
            <a:ext cx="23780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77" name="Rectangle 6"/>
          <p:cNvSpPr>
            <a:spLocks noChangeArrowheads="1"/>
          </p:cNvSpPr>
          <p:nvPr/>
        </p:nvSpPr>
        <p:spPr bwMode="auto">
          <a:xfrm>
            <a:off x="3425825" y="-5859463"/>
            <a:ext cx="549275" cy="2746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8" name="Rectangle 7"/>
          <p:cNvSpPr>
            <a:spLocks noChangeArrowheads="1"/>
          </p:cNvSpPr>
          <p:nvPr/>
        </p:nvSpPr>
        <p:spPr bwMode="auto">
          <a:xfrm rot="5400000">
            <a:off x="3989388" y="-5091113"/>
            <a:ext cx="2717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79" name="Rectangle 3"/>
          <p:cNvSpPr>
            <a:spLocks noChangeArrowheads="1"/>
          </p:cNvSpPr>
          <p:nvPr/>
        </p:nvSpPr>
        <p:spPr bwMode="auto">
          <a:xfrm>
            <a:off x="3692525" y="-6430963"/>
            <a:ext cx="549275" cy="2746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0" name="Rectangle 4"/>
          <p:cNvSpPr>
            <a:spLocks noChangeArrowheads="1"/>
          </p:cNvSpPr>
          <p:nvPr/>
        </p:nvSpPr>
        <p:spPr bwMode="auto">
          <a:xfrm>
            <a:off x="3692525" y="-4716463"/>
            <a:ext cx="549275" cy="2746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1" name="Rectangle 2"/>
          <p:cNvSpPr>
            <a:spLocks noChangeArrowheads="1"/>
          </p:cNvSpPr>
          <p:nvPr/>
        </p:nvSpPr>
        <p:spPr bwMode="auto">
          <a:xfrm>
            <a:off x="2651125" y="-4735513"/>
            <a:ext cx="549275" cy="2746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2" name="Rectangle 1"/>
          <p:cNvSpPr>
            <a:spLocks noChangeArrowheads="1"/>
          </p:cNvSpPr>
          <p:nvPr/>
        </p:nvSpPr>
        <p:spPr bwMode="auto">
          <a:xfrm>
            <a:off x="2651125" y="-5102225"/>
            <a:ext cx="549275" cy="2746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A3CA09A-56A9-2C5B-B63E-9CFE771143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09" y="2114536"/>
            <a:ext cx="8611802" cy="4201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45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56A31A3-FD95-6052-AD2D-13E4D405FE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0648"/>
            <a:ext cx="8954750" cy="5029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823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3D83D9E-E028-0040-5F8E-FAC0192482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25" y="966444"/>
            <a:ext cx="8954750" cy="4925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1901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ED9B017-2736-791F-9EDB-778BA4CF58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Tuesday – Indoor and dance</a:t>
            </a:r>
          </a:p>
          <a:p>
            <a:r>
              <a:rPr lang="en-GB" dirty="0"/>
              <a:t>Thursday – Multi skills and outdoor</a:t>
            </a:r>
          </a:p>
          <a:p>
            <a:endParaRPr lang="en-GB" dirty="0"/>
          </a:p>
          <a:p>
            <a:r>
              <a:rPr lang="en-GB" dirty="0"/>
              <a:t>Children to wear their correct colour t shirt for this and wear PE kit into school.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AEF001A-B5EF-AB57-D906-59E005932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 Days</a:t>
            </a:r>
          </a:p>
        </p:txBody>
      </p:sp>
    </p:spTree>
    <p:extLst>
      <p:ext uri="{BB962C8B-B14F-4D97-AF65-F5344CB8AC3E}">
        <p14:creationId xmlns:p14="http://schemas.microsoft.com/office/powerpoint/2010/main" val="1337879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44824"/>
            <a:ext cx="7850725" cy="4032448"/>
          </a:xfrm>
        </p:spPr>
        <p:txBody>
          <a:bodyPr>
            <a:noAutofit/>
          </a:bodyPr>
          <a:lstStyle/>
          <a:p>
            <a:r>
              <a:rPr lang="en-US" sz="2800" dirty="0">
                <a:latin typeface="Twinkl Cursive Looped" panose="02000000000000000000" pitchFamily="2" charset="0"/>
              </a:rPr>
              <a:t>Reading 4 times a week </a:t>
            </a:r>
            <a:r>
              <a:rPr lang="en-US" sz="2800" dirty="0" err="1">
                <a:latin typeface="Twinkl Cursive Looped" panose="02000000000000000000" pitchFamily="2" charset="0"/>
              </a:rPr>
              <a:t>atleast</a:t>
            </a:r>
            <a:r>
              <a:rPr lang="en-US" sz="2800" dirty="0">
                <a:latin typeface="Twinkl Cursive Looped" panose="02000000000000000000" pitchFamily="2" charset="0"/>
              </a:rPr>
              <a:t>. </a:t>
            </a:r>
          </a:p>
          <a:p>
            <a:r>
              <a:rPr lang="en-US" sz="2800" dirty="0">
                <a:latin typeface="Twinkl Cursive Looped" panose="02000000000000000000" pitchFamily="2" charset="0"/>
              </a:rPr>
              <a:t>TTRS as this still needs to be kept up with so they are ready for year 6. </a:t>
            </a:r>
            <a:endParaRPr lang="en-US" sz="2800" b="1" dirty="0">
              <a:latin typeface="Twinkl Cursive Looped" panose="02000000000000000000" pitchFamily="2" charset="0"/>
            </a:endParaRPr>
          </a:p>
          <a:p>
            <a:r>
              <a:rPr lang="en-US" sz="2800" dirty="0">
                <a:latin typeface="Twinkl Cursive Looped" panose="02000000000000000000" pitchFamily="2" charset="0"/>
              </a:rPr>
              <a:t>Please ensure your child practices their spellings at home…this will be sent out each week to help us spell the key words we must know from each year group. </a:t>
            </a:r>
          </a:p>
          <a:p>
            <a:r>
              <a:rPr lang="en-US" sz="2800" dirty="0">
                <a:latin typeface="Twinkl Cursive Looped" panose="02000000000000000000" pitchFamily="2" charset="0"/>
              </a:rPr>
              <a:t>Optional tasks will be given out every now and again – it is up to the children whether to complete them. </a:t>
            </a:r>
          </a:p>
          <a:p>
            <a:pPr marL="0" indent="0">
              <a:buNone/>
            </a:pPr>
            <a:endParaRPr lang="en-US" sz="1050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winkl Cursive Looped" panose="02000000000000000000" pitchFamily="2" charset="0"/>
              </a:rPr>
              <a:t>Homework</a:t>
            </a: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164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64633" y="2348880"/>
            <a:ext cx="7814733" cy="34506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GB" sz="3200" dirty="0"/>
          </a:p>
          <a:p>
            <a:r>
              <a:rPr lang="en-GB" sz="3200" dirty="0">
                <a:latin typeface="Twinkl Cursive Looped" panose="02000000000000000000" pitchFamily="2" charset="0"/>
              </a:rPr>
              <a:t>Needs to be confirmed but we will be doing swimming again for one week to boost our skills from last year this will be at the end of September.</a:t>
            </a:r>
          </a:p>
          <a:p>
            <a:r>
              <a:rPr lang="en-GB" sz="3200" dirty="0">
                <a:latin typeface="Twinkl Cursive Looped" panose="02000000000000000000" pitchFamily="2" charset="0"/>
              </a:rPr>
              <a:t>We will be hoping to have a visitor in to lead a whole Roman day in Autumn 2. </a:t>
            </a:r>
            <a:endParaRPr lang="en-GB" sz="3200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Trips /Events</a:t>
            </a:r>
          </a:p>
        </p:txBody>
      </p:sp>
    </p:spTree>
    <p:extLst>
      <p:ext uri="{BB962C8B-B14F-4D97-AF65-F5344CB8AC3E}">
        <p14:creationId xmlns:p14="http://schemas.microsoft.com/office/powerpoint/2010/main" val="518410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D51CF5B-2FD3-5A23-3812-989E5659CB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608" y="2492896"/>
            <a:ext cx="7408333" cy="3450696"/>
          </a:xfrm>
        </p:spPr>
        <p:txBody>
          <a:bodyPr/>
          <a:lstStyle/>
          <a:p>
            <a:r>
              <a:rPr lang="en-GB" dirty="0"/>
              <a:t>The importance of parents, carers, teachers and children working together is invaluable, especially at this crucial time!</a:t>
            </a:r>
          </a:p>
          <a:p>
            <a:r>
              <a:rPr lang="en-GB" dirty="0"/>
              <a:t>Read with your child regularly.</a:t>
            </a:r>
          </a:p>
          <a:p>
            <a:r>
              <a:rPr lang="en-GB" dirty="0"/>
              <a:t>Good attendance and being on time is really important. </a:t>
            </a:r>
          </a:p>
          <a:p>
            <a:r>
              <a:rPr lang="en-GB" dirty="0"/>
              <a:t>Encouraging children to use TTRS to continue to practise their times tables as this is still so important!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42958CB-AFBD-6431-9D55-C74287523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can you do?</a:t>
            </a:r>
          </a:p>
        </p:txBody>
      </p:sp>
    </p:spTree>
    <p:extLst>
      <p:ext uri="{BB962C8B-B14F-4D97-AF65-F5344CB8AC3E}">
        <p14:creationId xmlns:p14="http://schemas.microsoft.com/office/powerpoint/2010/main" val="2014895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7D945A3BD4FE43983E0BE726DAAC2F" ma:contentTypeVersion="5" ma:contentTypeDescription="Create a new document." ma:contentTypeScope="" ma:versionID="71db948cc5b82efa4831180781e1c987">
  <xsd:schema xmlns:xsd="http://www.w3.org/2001/XMLSchema" xmlns:xs="http://www.w3.org/2001/XMLSchema" xmlns:p="http://schemas.microsoft.com/office/2006/metadata/properties" xmlns:ns1="http://schemas.microsoft.com/sharepoint/v3" xmlns:ns2="566b2ce9-55ef-4970-a6d7-9826005c5e34" xmlns:ns3="036cceee-a827-4eab-a979-e780f9466e8d" xmlns:ns4="db7e5c1b-9a03-435a-8095-ef3b935cf9d4" xmlns:ns5="a6ef2bb4-1de6-4d04-83a9-de9344d8c5c2" targetNamespace="http://schemas.microsoft.com/office/2006/metadata/properties" ma:root="true" ma:fieldsID="7ec258cb8b81303c0b47b11cdf33d1c5" ns1:_="" ns2:_="" ns3:_="" ns4:_="" ns5:_="">
    <xsd:import namespace="http://schemas.microsoft.com/sharepoint/v3"/>
    <xsd:import namespace="566b2ce9-55ef-4970-a6d7-9826005c5e34"/>
    <xsd:import namespace="036cceee-a827-4eab-a979-e780f9466e8d"/>
    <xsd:import namespace="db7e5c1b-9a03-435a-8095-ef3b935cf9d4"/>
    <xsd:import namespace="a6ef2bb4-1de6-4d04-83a9-de9344d8c5c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  <xsd:element ref="ns2:Dateandtime" minOccurs="0"/>
                <xsd:element ref="ns4:lcf76f155ced4ddcb4097134ff3c332f" minOccurs="0"/>
                <xsd:element ref="ns5:TaxCatchAll" minOccurs="0"/>
                <xsd:element ref="ns4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6b2ce9-55ef-4970-a6d7-9826005c5e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1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andtime" ma:index="22" nillable="true" ma:displayName="Date and time" ma:format="DateOnly" ma:internalName="Dateandtim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6cceee-a827-4eab-a979-e780f9466e8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7e5c1b-9a03-435a-8095-ef3b935cf9d4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4e4bd1f4-dbb3-4b03-86a4-745cd390298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ef2bb4-1de6-4d04-83a9-de9344d8c5c2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00ce4836-a5b5-431d-9935-13890aab84ed}" ma:internalName="TaxCatchAll" ma:showField="CatchAllData" ma:web="a6ef2bb4-1de6-4d04-83a9-de9344d8c5c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6ef2bb4-1de6-4d04-83a9-de9344d8c5c2" xsi:nil="true"/>
    <lcf76f155ced4ddcb4097134ff3c332f xmlns="db7e5c1b-9a03-435a-8095-ef3b935cf9d4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  <Dateandtime xmlns="566b2ce9-55ef-4970-a6d7-9826005c5e34" xsi:nil="true"/>
    <SharedWithUsers xmlns="036cceee-a827-4eab-a979-e780f9466e8d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6F36861D-8A35-453D-BD36-0F47293F6C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66b2ce9-55ef-4970-a6d7-9826005c5e34"/>
    <ds:schemaRef ds:uri="036cceee-a827-4eab-a979-e780f9466e8d"/>
    <ds:schemaRef ds:uri="db7e5c1b-9a03-435a-8095-ef3b935cf9d4"/>
    <ds:schemaRef ds:uri="a6ef2bb4-1de6-4d04-83a9-de9344d8c5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0BFF196-6457-4835-9613-6B20778CD65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E3CD020-A799-4E12-9847-AACEB8A225FB}">
  <ds:schemaRefs>
    <ds:schemaRef ds:uri="http://www.w3.org/XML/1998/namespace"/>
    <ds:schemaRef ds:uri="a6ef2bb4-1de6-4d04-83a9-de9344d8c5c2"/>
    <ds:schemaRef ds:uri="http://schemas.microsoft.com/office/2006/documentManagement/types"/>
    <ds:schemaRef ds:uri="http://schemas.microsoft.com/office/2006/metadata/properties"/>
    <ds:schemaRef ds:uri="http://schemas.microsoft.com/sharepoint/v3"/>
    <ds:schemaRef ds:uri="http://purl.org/dc/terms/"/>
    <ds:schemaRef ds:uri="036cceee-a827-4eab-a979-e780f9466e8d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db7e5c1b-9a03-435a-8095-ef3b935cf9d4"/>
    <ds:schemaRef ds:uri="566b2ce9-55ef-4970-a6d7-9826005c5e34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297</Words>
  <Application>Microsoft Office PowerPoint</Application>
  <PresentationFormat>On-screen Show (4:3)</PresentationFormat>
  <Paragraphs>31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Candara</vt:lpstr>
      <vt:lpstr>Symbol</vt:lpstr>
      <vt:lpstr>Twinkl Cursive Looped</vt:lpstr>
      <vt:lpstr>Waveform</vt:lpstr>
      <vt:lpstr>Welcome to Year 5 </vt:lpstr>
      <vt:lpstr>Staff</vt:lpstr>
      <vt:lpstr>Year  5 Timetable – Our week at a glance</vt:lpstr>
      <vt:lpstr>PowerPoint Presentation</vt:lpstr>
      <vt:lpstr>PowerPoint Presentation</vt:lpstr>
      <vt:lpstr>PE Days</vt:lpstr>
      <vt:lpstr>Homework</vt:lpstr>
      <vt:lpstr>Trips /Events</vt:lpstr>
      <vt:lpstr>What can you do?</vt:lpstr>
      <vt:lpstr>Any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Year 6</dc:title>
  <dc:creator>Hannah Deacon</dc:creator>
  <cp:lastModifiedBy>Anna Kirby</cp:lastModifiedBy>
  <cp:revision>25</cp:revision>
  <dcterms:created xsi:type="dcterms:W3CDTF">2014-09-10T20:12:03Z</dcterms:created>
  <dcterms:modified xsi:type="dcterms:W3CDTF">2025-09-03T11:50:50Z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0x010100B47D945A3BD4FE43983E0BE726DAAC2F</vt:lpwstr>
  </property>
  <property fmtid="{D5CDD505-2E9C-101B-9397-08002B2CF9AE}" pid="3" name="Order">
    <vt:r8>3512200</vt:r8>
  </property>
  <property fmtid="{D5CDD505-2E9C-101B-9397-08002B2CF9AE}" pid="4" name="MediaServiceImageTags">
    <vt:lpwstr/>
  </property>
  <property fmtid="{D5CDD505-2E9C-101B-9397-08002B2CF9AE}" pid="5" name="MSIP_Label_edc9667c-530e-49f7-ae71-bc1f5bf687b0_Enabled">
    <vt:lpwstr>true</vt:lpwstr>
  </property>
  <property fmtid="{D5CDD505-2E9C-101B-9397-08002B2CF9AE}" pid="6" name="MSIP_Label_edc9667c-530e-49f7-ae71-bc1f5bf687b0_SetDate">
    <vt:lpwstr>2024-09-04T15:48:17Z</vt:lpwstr>
  </property>
  <property fmtid="{D5CDD505-2E9C-101B-9397-08002B2CF9AE}" pid="7" name="MSIP_Label_edc9667c-530e-49f7-ae71-bc1f5bf687b0_Method">
    <vt:lpwstr>Standard</vt:lpwstr>
  </property>
  <property fmtid="{D5CDD505-2E9C-101B-9397-08002B2CF9AE}" pid="8" name="MSIP_Label_edc9667c-530e-49f7-ae71-bc1f5bf687b0_Name">
    <vt:lpwstr>defa4170-0d19-0005-0004-bc88714345d2</vt:lpwstr>
  </property>
  <property fmtid="{D5CDD505-2E9C-101B-9397-08002B2CF9AE}" pid="9" name="MSIP_Label_edc9667c-530e-49f7-ae71-bc1f5bf687b0_SiteId">
    <vt:lpwstr>efd2b652-cf7c-4651-90bf-6e93da426a51</vt:lpwstr>
  </property>
  <property fmtid="{D5CDD505-2E9C-101B-9397-08002B2CF9AE}" pid="10" name="MSIP_Label_edc9667c-530e-49f7-ae71-bc1f5bf687b0_ActionId">
    <vt:lpwstr>628bbddf-312e-4f7e-bfb3-baec15763931</vt:lpwstr>
  </property>
  <property fmtid="{D5CDD505-2E9C-101B-9397-08002B2CF9AE}" pid="11" name="MSIP_Label_edc9667c-530e-49f7-ae71-bc1f5bf687b0_ContentBits">
    <vt:lpwstr>0</vt:lpwstr>
  </property>
  <property fmtid="{D5CDD505-2E9C-101B-9397-08002B2CF9AE}" pid="12" name="xd_Signature">
    <vt:bool>false</vt:bool>
  </property>
  <property fmtid="{D5CDD505-2E9C-101B-9397-08002B2CF9AE}" pid="13" name="xd_ProgID">
    <vt:lpwstr/>
  </property>
  <property fmtid="{D5CDD505-2E9C-101B-9397-08002B2CF9AE}" pid="14" name="ComplianceAssetId">
    <vt:lpwstr/>
  </property>
  <property fmtid="{D5CDD505-2E9C-101B-9397-08002B2CF9AE}" pid="15" name="TemplateUrl">
    <vt:lpwstr/>
  </property>
  <property fmtid="{D5CDD505-2E9C-101B-9397-08002B2CF9AE}" pid="16" name="_ExtendedDescription">
    <vt:lpwstr/>
  </property>
  <property fmtid="{D5CDD505-2E9C-101B-9397-08002B2CF9AE}" pid="17" name="TriggerFlowInfo">
    <vt:lpwstr/>
  </property>
</Properties>
</file>