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3E7B02-8268-4F78-9593-59EFC6F7FBA0}" type="datetimeFigureOut">
              <a:rPr lang="en-GB" smtClean="0"/>
              <a:t>17/07/2025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D06064-4BA3-41FB-A203-661FDAB9A6B4}" type="slidenum">
              <a:rPr lang="en-GB" smtClean="0"/>
              <a:t>‹#›</a:t>
            </a:fld>
            <a:endParaRPr lang="en-GB"/>
          </a:p>
        </p:txBody>
      </p:sp>
    </p:spTree>
    <p:extLst>
      <p:ext uri="{BB962C8B-B14F-4D97-AF65-F5344CB8AC3E}">
        <p14:creationId xmlns:p14="http://schemas.microsoft.com/office/powerpoint/2010/main" val="3398254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0D06064-4BA3-41FB-A203-661FDAB9A6B4}" type="slidenum">
              <a:rPr lang="en-GB" smtClean="0"/>
              <a:t>1</a:t>
            </a:fld>
            <a:endParaRPr lang="en-GB"/>
          </a:p>
        </p:txBody>
      </p:sp>
    </p:spTree>
    <p:extLst>
      <p:ext uri="{BB962C8B-B14F-4D97-AF65-F5344CB8AC3E}">
        <p14:creationId xmlns:p14="http://schemas.microsoft.com/office/powerpoint/2010/main" val="2396379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4C3B3-1B4E-CA6E-5EE0-BF04B0FA55A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D3D69E6-B899-1F8A-5E03-3B04EACC63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8E864F5-10CF-501F-8CBF-044976D774E7}"/>
              </a:ext>
            </a:extLst>
          </p:cNvPr>
          <p:cNvSpPr>
            <a:spLocks noGrp="1"/>
          </p:cNvSpPr>
          <p:nvPr>
            <p:ph type="dt" sz="half" idx="10"/>
          </p:nvPr>
        </p:nvSpPr>
        <p:spPr/>
        <p:txBody>
          <a:bodyPr/>
          <a:lstStyle/>
          <a:p>
            <a:fld id="{E02C25CA-9505-4890-99D9-8053132269AD}" type="datetimeFigureOut">
              <a:rPr lang="en-GB" smtClean="0"/>
              <a:t>17/07/2025</a:t>
            </a:fld>
            <a:endParaRPr lang="en-GB"/>
          </a:p>
        </p:txBody>
      </p:sp>
      <p:sp>
        <p:nvSpPr>
          <p:cNvPr id="5" name="Footer Placeholder 4">
            <a:extLst>
              <a:ext uri="{FF2B5EF4-FFF2-40B4-BE49-F238E27FC236}">
                <a16:creationId xmlns:a16="http://schemas.microsoft.com/office/drawing/2014/main" id="{2C19200C-54A2-E59F-E182-255AEF208A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843A3C0-A2A4-6D91-5CE4-A39655864458}"/>
              </a:ext>
            </a:extLst>
          </p:cNvPr>
          <p:cNvSpPr>
            <a:spLocks noGrp="1"/>
          </p:cNvSpPr>
          <p:nvPr>
            <p:ph type="sldNum" sz="quarter" idx="12"/>
          </p:nvPr>
        </p:nvSpPr>
        <p:spPr/>
        <p:txBody>
          <a:bodyPr/>
          <a:lstStyle/>
          <a:p>
            <a:fld id="{65A7E22F-EC14-4666-9865-34CD071CE247}" type="slidenum">
              <a:rPr lang="en-GB" smtClean="0"/>
              <a:t>‹#›</a:t>
            </a:fld>
            <a:endParaRPr lang="en-GB"/>
          </a:p>
        </p:txBody>
      </p:sp>
    </p:spTree>
    <p:extLst>
      <p:ext uri="{BB962C8B-B14F-4D97-AF65-F5344CB8AC3E}">
        <p14:creationId xmlns:p14="http://schemas.microsoft.com/office/powerpoint/2010/main" val="2254685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1E3A6-7C1F-26D6-27CC-16117A31E81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1D340E2-AB7D-E7A4-FF85-3A9DDB68909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12D03A3-3326-9AF3-D102-884983B8CEAB}"/>
              </a:ext>
            </a:extLst>
          </p:cNvPr>
          <p:cNvSpPr>
            <a:spLocks noGrp="1"/>
          </p:cNvSpPr>
          <p:nvPr>
            <p:ph type="dt" sz="half" idx="10"/>
          </p:nvPr>
        </p:nvSpPr>
        <p:spPr/>
        <p:txBody>
          <a:bodyPr/>
          <a:lstStyle/>
          <a:p>
            <a:fld id="{E02C25CA-9505-4890-99D9-8053132269AD}" type="datetimeFigureOut">
              <a:rPr lang="en-GB" smtClean="0"/>
              <a:t>17/07/2025</a:t>
            </a:fld>
            <a:endParaRPr lang="en-GB"/>
          </a:p>
        </p:txBody>
      </p:sp>
      <p:sp>
        <p:nvSpPr>
          <p:cNvPr id="5" name="Footer Placeholder 4">
            <a:extLst>
              <a:ext uri="{FF2B5EF4-FFF2-40B4-BE49-F238E27FC236}">
                <a16:creationId xmlns:a16="http://schemas.microsoft.com/office/drawing/2014/main" id="{146949BE-856C-0ABD-5D6B-DF28B8AB344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FD928E-62A6-DA6C-9800-F1F7933DAC29}"/>
              </a:ext>
            </a:extLst>
          </p:cNvPr>
          <p:cNvSpPr>
            <a:spLocks noGrp="1"/>
          </p:cNvSpPr>
          <p:nvPr>
            <p:ph type="sldNum" sz="quarter" idx="12"/>
          </p:nvPr>
        </p:nvSpPr>
        <p:spPr/>
        <p:txBody>
          <a:bodyPr/>
          <a:lstStyle/>
          <a:p>
            <a:fld id="{65A7E22F-EC14-4666-9865-34CD071CE247}" type="slidenum">
              <a:rPr lang="en-GB" smtClean="0"/>
              <a:t>‹#›</a:t>
            </a:fld>
            <a:endParaRPr lang="en-GB"/>
          </a:p>
        </p:txBody>
      </p:sp>
    </p:spTree>
    <p:extLst>
      <p:ext uri="{BB962C8B-B14F-4D97-AF65-F5344CB8AC3E}">
        <p14:creationId xmlns:p14="http://schemas.microsoft.com/office/powerpoint/2010/main" val="2249314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FFDFD75-1CDA-C6EA-79FA-7143D862531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611C792-BE6D-6128-E291-50128F8B882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5DBD7F2-C5F5-2130-9B74-F08E23152DE2}"/>
              </a:ext>
            </a:extLst>
          </p:cNvPr>
          <p:cNvSpPr>
            <a:spLocks noGrp="1"/>
          </p:cNvSpPr>
          <p:nvPr>
            <p:ph type="dt" sz="half" idx="10"/>
          </p:nvPr>
        </p:nvSpPr>
        <p:spPr/>
        <p:txBody>
          <a:bodyPr/>
          <a:lstStyle/>
          <a:p>
            <a:fld id="{E02C25CA-9505-4890-99D9-8053132269AD}" type="datetimeFigureOut">
              <a:rPr lang="en-GB" smtClean="0"/>
              <a:t>17/07/2025</a:t>
            </a:fld>
            <a:endParaRPr lang="en-GB"/>
          </a:p>
        </p:txBody>
      </p:sp>
      <p:sp>
        <p:nvSpPr>
          <p:cNvPr id="5" name="Footer Placeholder 4">
            <a:extLst>
              <a:ext uri="{FF2B5EF4-FFF2-40B4-BE49-F238E27FC236}">
                <a16:creationId xmlns:a16="http://schemas.microsoft.com/office/drawing/2014/main" id="{E66787BF-E0F0-7E13-9422-1A293F75844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E844216-C96B-511B-DA31-120068E775CC}"/>
              </a:ext>
            </a:extLst>
          </p:cNvPr>
          <p:cNvSpPr>
            <a:spLocks noGrp="1"/>
          </p:cNvSpPr>
          <p:nvPr>
            <p:ph type="sldNum" sz="quarter" idx="12"/>
          </p:nvPr>
        </p:nvSpPr>
        <p:spPr/>
        <p:txBody>
          <a:bodyPr/>
          <a:lstStyle/>
          <a:p>
            <a:fld id="{65A7E22F-EC14-4666-9865-34CD071CE247}" type="slidenum">
              <a:rPr lang="en-GB" smtClean="0"/>
              <a:t>‹#›</a:t>
            </a:fld>
            <a:endParaRPr lang="en-GB"/>
          </a:p>
        </p:txBody>
      </p:sp>
    </p:spTree>
    <p:extLst>
      <p:ext uri="{BB962C8B-B14F-4D97-AF65-F5344CB8AC3E}">
        <p14:creationId xmlns:p14="http://schemas.microsoft.com/office/powerpoint/2010/main" val="598236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5E281-1DA6-E69C-63FA-49F06F6E4DE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C6827C8-DDC4-27E9-C61C-FAFC740DAB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8155B64-7790-5A8B-7052-1DA3EC9B5511}"/>
              </a:ext>
            </a:extLst>
          </p:cNvPr>
          <p:cNvSpPr>
            <a:spLocks noGrp="1"/>
          </p:cNvSpPr>
          <p:nvPr>
            <p:ph type="dt" sz="half" idx="10"/>
          </p:nvPr>
        </p:nvSpPr>
        <p:spPr/>
        <p:txBody>
          <a:bodyPr/>
          <a:lstStyle/>
          <a:p>
            <a:fld id="{E02C25CA-9505-4890-99D9-8053132269AD}" type="datetimeFigureOut">
              <a:rPr lang="en-GB" smtClean="0"/>
              <a:t>17/07/2025</a:t>
            </a:fld>
            <a:endParaRPr lang="en-GB"/>
          </a:p>
        </p:txBody>
      </p:sp>
      <p:sp>
        <p:nvSpPr>
          <p:cNvPr id="5" name="Footer Placeholder 4">
            <a:extLst>
              <a:ext uri="{FF2B5EF4-FFF2-40B4-BE49-F238E27FC236}">
                <a16:creationId xmlns:a16="http://schemas.microsoft.com/office/drawing/2014/main" id="{C4FA0D2C-31AF-9BC0-262D-FECF2BFE6FB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F3D587E-99CB-2FD0-403E-45AA4BF44035}"/>
              </a:ext>
            </a:extLst>
          </p:cNvPr>
          <p:cNvSpPr>
            <a:spLocks noGrp="1"/>
          </p:cNvSpPr>
          <p:nvPr>
            <p:ph type="sldNum" sz="quarter" idx="12"/>
          </p:nvPr>
        </p:nvSpPr>
        <p:spPr/>
        <p:txBody>
          <a:bodyPr/>
          <a:lstStyle/>
          <a:p>
            <a:fld id="{65A7E22F-EC14-4666-9865-34CD071CE247}" type="slidenum">
              <a:rPr lang="en-GB" smtClean="0"/>
              <a:t>‹#›</a:t>
            </a:fld>
            <a:endParaRPr lang="en-GB"/>
          </a:p>
        </p:txBody>
      </p:sp>
    </p:spTree>
    <p:extLst>
      <p:ext uri="{BB962C8B-B14F-4D97-AF65-F5344CB8AC3E}">
        <p14:creationId xmlns:p14="http://schemas.microsoft.com/office/powerpoint/2010/main" val="2270884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A5CB4-B945-F008-074D-6BDAABD934C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023E165-A748-1F03-2F6C-624FD3DD939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83EE4EF-B775-D281-E867-E0102FE55134}"/>
              </a:ext>
            </a:extLst>
          </p:cNvPr>
          <p:cNvSpPr>
            <a:spLocks noGrp="1"/>
          </p:cNvSpPr>
          <p:nvPr>
            <p:ph type="dt" sz="half" idx="10"/>
          </p:nvPr>
        </p:nvSpPr>
        <p:spPr/>
        <p:txBody>
          <a:bodyPr/>
          <a:lstStyle/>
          <a:p>
            <a:fld id="{E02C25CA-9505-4890-99D9-8053132269AD}" type="datetimeFigureOut">
              <a:rPr lang="en-GB" smtClean="0"/>
              <a:t>17/07/2025</a:t>
            </a:fld>
            <a:endParaRPr lang="en-GB"/>
          </a:p>
        </p:txBody>
      </p:sp>
      <p:sp>
        <p:nvSpPr>
          <p:cNvPr id="5" name="Footer Placeholder 4">
            <a:extLst>
              <a:ext uri="{FF2B5EF4-FFF2-40B4-BE49-F238E27FC236}">
                <a16:creationId xmlns:a16="http://schemas.microsoft.com/office/drawing/2014/main" id="{7FFF1069-AEEE-A509-4A67-CD7B6BD5710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1351477-1B92-D4BE-CFEC-6F946EE10405}"/>
              </a:ext>
            </a:extLst>
          </p:cNvPr>
          <p:cNvSpPr>
            <a:spLocks noGrp="1"/>
          </p:cNvSpPr>
          <p:nvPr>
            <p:ph type="sldNum" sz="quarter" idx="12"/>
          </p:nvPr>
        </p:nvSpPr>
        <p:spPr/>
        <p:txBody>
          <a:bodyPr/>
          <a:lstStyle/>
          <a:p>
            <a:fld id="{65A7E22F-EC14-4666-9865-34CD071CE247}" type="slidenum">
              <a:rPr lang="en-GB" smtClean="0"/>
              <a:t>‹#›</a:t>
            </a:fld>
            <a:endParaRPr lang="en-GB"/>
          </a:p>
        </p:txBody>
      </p:sp>
    </p:spTree>
    <p:extLst>
      <p:ext uri="{BB962C8B-B14F-4D97-AF65-F5344CB8AC3E}">
        <p14:creationId xmlns:p14="http://schemas.microsoft.com/office/powerpoint/2010/main" val="446871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E1020-89A4-2170-D641-1F751010BD8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3A023A-D9DB-BC57-D440-D5AEC7D3D61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62FBC09-F26B-210E-CD86-8BDA1C37091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445F129-7A6B-04AD-8047-E71BBC13AA9A}"/>
              </a:ext>
            </a:extLst>
          </p:cNvPr>
          <p:cNvSpPr>
            <a:spLocks noGrp="1"/>
          </p:cNvSpPr>
          <p:nvPr>
            <p:ph type="dt" sz="half" idx="10"/>
          </p:nvPr>
        </p:nvSpPr>
        <p:spPr/>
        <p:txBody>
          <a:bodyPr/>
          <a:lstStyle/>
          <a:p>
            <a:fld id="{E02C25CA-9505-4890-99D9-8053132269AD}" type="datetimeFigureOut">
              <a:rPr lang="en-GB" smtClean="0"/>
              <a:t>17/07/2025</a:t>
            </a:fld>
            <a:endParaRPr lang="en-GB"/>
          </a:p>
        </p:txBody>
      </p:sp>
      <p:sp>
        <p:nvSpPr>
          <p:cNvPr id="6" name="Footer Placeholder 5">
            <a:extLst>
              <a:ext uri="{FF2B5EF4-FFF2-40B4-BE49-F238E27FC236}">
                <a16:creationId xmlns:a16="http://schemas.microsoft.com/office/drawing/2014/main" id="{FFEA7ED0-EDDF-D2A3-1021-DDAF7E641FB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4D731C6-32E4-010A-33E8-9F23A25AB8BA}"/>
              </a:ext>
            </a:extLst>
          </p:cNvPr>
          <p:cNvSpPr>
            <a:spLocks noGrp="1"/>
          </p:cNvSpPr>
          <p:nvPr>
            <p:ph type="sldNum" sz="quarter" idx="12"/>
          </p:nvPr>
        </p:nvSpPr>
        <p:spPr/>
        <p:txBody>
          <a:bodyPr/>
          <a:lstStyle/>
          <a:p>
            <a:fld id="{65A7E22F-EC14-4666-9865-34CD071CE247}" type="slidenum">
              <a:rPr lang="en-GB" smtClean="0"/>
              <a:t>‹#›</a:t>
            </a:fld>
            <a:endParaRPr lang="en-GB"/>
          </a:p>
        </p:txBody>
      </p:sp>
    </p:spTree>
    <p:extLst>
      <p:ext uri="{BB962C8B-B14F-4D97-AF65-F5344CB8AC3E}">
        <p14:creationId xmlns:p14="http://schemas.microsoft.com/office/powerpoint/2010/main" val="3355636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F9F4B-6863-AC67-784A-BBC393727EA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E6BA42E-C097-F363-18BB-4374172E08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4943136-156F-DE8E-FE6A-8689DF7C99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CFC6A57-D94D-C3CC-847F-A18915A88AC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391ADFC-EA02-4F47-17F0-6DB048F84AF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6E8FEDF-7A48-1761-E91C-894B14C0B5F5}"/>
              </a:ext>
            </a:extLst>
          </p:cNvPr>
          <p:cNvSpPr>
            <a:spLocks noGrp="1"/>
          </p:cNvSpPr>
          <p:nvPr>
            <p:ph type="dt" sz="half" idx="10"/>
          </p:nvPr>
        </p:nvSpPr>
        <p:spPr/>
        <p:txBody>
          <a:bodyPr/>
          <a:lstStyle/>
          <a:p>
            <a:fld id="{E02C25CA-9505-4890-99D9-8053132269AD}" type="datetimeFigureOut">
              <a:rPr lang="en-GB" smtClean="0"/>
              <a:t>17/07/2025</a:t>
            </a:fld>
            <a:endParaRPr lang="en-GB"/>
          </a:p>
        </p:txBody>
      </p:sp>
      <p:sp>
        <p:nvSpPr>
          <p:cNvPr id="8" name="Footer Placeholder 7">
            <a:extLst>
              <a:ext uri="{FF2B5EF4-FFF2-40B4-BE49-F238E27FC236}">
                <a16:creationId xmlns:a16="http://schemas.microsoft.com/office/drawing/2014/main" id="{F5978A9C-ABA9-CA58-D183-EB1424C88B9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2C63651-FAF6-ADA3-6030-006161C87401}"/>
              </a:ext>
            </a:extLst>
          </p:cNvPr>
          <p:cNvSpPr>
            <a:spLocks noGrp="1"/>
          </p:cNvSpPr>
          <p:nvPr>
            <p:ph type="sldNum" sz="quarter" idx="12"/>
          </p:nvPr>
        </p:nvSpPr>
        <p:spPr/>
        <p:txBody>
          <a:bodyPr/>
          <a:lstStyle/>
          <a:p>
            <a:fld id="{65A7E22F-EC14-4666-9865-34CD071CE247}" type="slidenum">
              <a:rPr lang="en-GB" smtClean="0"/>
              <a:t>‹#›</a:t>
            </a:fld>
            <a:endParaRPr lang="en-GB"/>
          </a:p>
        </p:txBody>
      </p:sp>
    </p:spTree>
    <p:extLst>
      <p:ext uri="{BB962C8B-B14F-4D97-AF65-F5344CB8AC3E}">
        <p14:creationId xmlns:p14="http://schemas.microsoft.com/office/powerpoint/2010/main" val="2200377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A6122-DD5D-1968-6423-03B3DADACB4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C598260-E858-3471-4596-031AB6F41E6C}"/>
              </a:ext>
            </a:extLst>
          </p:cNvPr>
          <p:cNvSpPr>
            <a:spLocks noGrp="1"/>
          </p:cNvSpPr>
          <p:nvPr>
            <p:ph type="dt" sz="half" idx="10"/>
          </p:nvPr>
        </p:nvSpPr>
        <p:spPr/>
        <p:txBody>
          <a:bodyPr/>
          <a:lstStyle/>
          <a:p>
            <a:fld id="{E02C25CA-9505-4890-99D9-8053132269AD}" type="datetimeFigureOut">
              <a:rPr lang="en-GB" smtClean="0"/>
              <a:t>17/07/2025</a:t>
            </a:fld>
            <a:endParaRPr lang="en-GB"/>
          </a:p>
        </p:txBody>
      </p:sp>
      <p:sp>
        <p:nvSpPr>
          <p:cNvPr id="4" name="Footer Placeholder 3">
            <a:extLst>
              <a:ext uri="{FF2B5EF4-FFF2-40B4-BE49-F238E27FC236}">
                <a16:creationId xmlns:a16="http://schemas.microsoft.com/office/drawing/2014/main" id="{C773C4BB-AD09-CC54-93F8-62C1C2A8C20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543BABA-8E61-FFDE-F936-9D96C51DB072}"/>
              </a:ext>
            </a:extLst>
          </p:cNvPr>
          <p:cNvSpPr>
            <a:spLocks noGrp="1"/>
          </p:cNvSpPr>
          <p:nvPr>
            <p:ph type="sldNum" sz="quarter" idx="12"/>
          </p:nvPr>
        </p:nvSpPr>
        <p:spPr/>
        <p:txBody>
          <a:bodyPr/>
          <a:lstStyle/>
          <a:p>
            <a:fld id="{65A7E22F-EC14-4666-9865-34CD071CE247}" type="slidenum">
              <a:rPr lang="en-GB" smtClean="0"/>
              <a:t>‹#›</a:t>
            </a:fld>
            <a:endParaRPr lang="en-GB"/>
          </a:p>
        </p:txBody>
      </p:sp>
    </p:spTree>
    <p:extLst>
      <p:ext uri="{BB962C8B-B14F-4D97-AF65-F5344CB8AC3E}">
        <p14:creationId xmlns:p14="http://schemas.microsoft.com/office/powerpoint/2010/main" val="2182529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279BD80-5A82-DA0C-B4DC-5664E9E65B78}"/>
              </a:ext>
            </a:extLst>
          </p:cNvPr>
          <p:cNvSpPr>
            <a:spLocks noGrp="1"/>
          </p:cNvSpPr>
          <p:nvPr>
            <p:ph type="dt" sz="half" idx="10"/>
          </p:nvPr>
        </p:nvSpPr>
        <p:spPr/>
        <p:txBody>
          <a:bodyPr/>
          <a:lstStyle/>
          <a:p>
            <a:fld id="{E02C25CA-9505-4890-99D9-8053132269AD}" type="datetimeFigureOut">
              <a:rPr lang="en-GB" smtClean="0"/>
              <a:t>17/07/2025</a:t>
            </a:fld>
            <a:endParaRPr lang="en-GB"/>
          </a:p>
        </p:txBody>
      </p:sp>
      <p:sp>
        <p:nvSpPr>
          <p:cNvPr id="3" name="Footer Placeholder 2">
            <a:extLst>
              <a:ext uri="{FF2B5EF4-FFF2-40B4-BE49-F238E27FC236}">
                <a16:creationId xmlns:a16="http://schemas.microsoft.com/office/drawing/2014/main" id="{E5CC7D23-28D8-1CED-F119-F978289450C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646B0A0-9DE7-9D39-F878-10D6C9DAC2A7}"/>
              </a:ext>
            </a:extLst>
          </p:cNvPr>
          <p:cNvSpPr>
            <a:spLocks noGrp="1"/>
          </p:cNvSpPr>
          <p:nvPr>
            <p:ph type="sldNum" sz="quarter" idx="12"/>
          </p:nvPr>
        </p:nvSpPr>
        <p:spPr/>
        <p:txBody>
          <a:bodyPr/>
          <a:lstStyle/>
          <a:p>
            <a:fld id="{65A7E22F-EC14-4666-9865-34CD071CE247}" type="slidenum">
              <a:rPr lang="en-GB" smtClean="0"/>
              <a:t>‹#›</a:t>
            </a:fld>
            <a:endParaRPr lang="en-GB"/>
          </a:p>
        </p:txBody>
      </p:sp>
    </p:spTree>
    <p:extLst>
      <p:ext uri="{BB962C8B-B14F-4D97-AF65-F5344CB8AC3E}">
        <p14:creationId xmlns:p14="http://schemas.microsoft.com/office/powerpoint/2010/main" val="3331865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EF835-C4C6-4ADB-032D-2B0B0A7412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8EEEA07-D26C-A4B5-ACC6-7FF11295553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DC70AC1-E740-BB9B-7DC6-DC1024B3FD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249D9D-DF7D-2694-50C5-0D3DC32897F8}"/>
              </a:ext>
            </a:extLst>
          </p:cNvPr>
          <p:cNvSpPr>
            <a:spLocks noGrp="1"/>
          </p:cNvSpPr>
          <p:nvPr>
            <p:ph type="dt" sz="half" idx="10"/>
          </p:nvPr>
        </p:nvSpPr>
        <p:spPr/>
        <p:txBody>
          <a:bodyPr/>
          <a:lstStyle/>
          <a:p>
            <a:fld id="{E02C25CA-9505-4890-99D9-8053132269AD}" type="datetimeFigureOut">
              <a:rPr lang="en-GB" smtClean="0"/>
              <a:t>17/07/2025</a:t>
            </a:fld>
            <a:endParaRPr lang="en-GB"/>
          </a:p>
        </p:txBody>
      </p:sp>
      <p:sp>
        <p:nvSpPr>
          <p:cNvPr id="6" name="Footer Placeholder 5">
            <a:extLst>
              <a:ext uri="{FF2B5EF4-FFF2-40B4-BE49-F238E27FC236}">
                <a16:creationId xmlns:a16="http://schemas.microsoft.com/office/drawing/2014/main" id="{3FCD3D86-AB92-F171-9F5C-EA074308CB6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77CE281-BCA0-105A-2381-2316E82A4E5A}"/>
              </a:ext>
            </a:extLst>
          </p:cNvPr>
          <p:cNvSpPr>
            <a:spLocks noGrp="1"/>
          </p:cNvSpPr>
          <p:nvPr>
            <p:ph type="sldNum" sz="quarter" idx="12"/>
          </p:nvPr>
        </p:nvSpPr>
        <p:spPr/>
        <p:txBody>
          <a:bodyPr/>
          <a:lstStyle/>
          <a:p>
            <a:fld id="{65A7E22F-EC14-4666-9865-34CD071CE247}" type="slidenum">
              <a:rPr lang="en-GB" smtClean="0"/>
              <a:t>‹#›</a:t>
            </a:fld>
            <a:endParaRPr lang="en-GB"/>
          </a:p>
        </p:txBody>
      </p:sp>
    </p:spTree>
    <p:extLst>
      <p:ext uri="{BB962C8B-B14F-4D97-AF65-F5344CB8AC3E}">
        <p14:creationId xmlns:p14="http://schemas.microsoft.com/office/powerpoint/2010/main" val="3033279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AD783-5FEE-449E-5231-CFF953423F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12137D4-AEE4-9702-1090-FC60469AC9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C5D9307-0D62-9F2F-9FD4-5C9D4D9106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28BC9B-3002-DFF1-06C1-C17F4FF66A33}"/>
              </a:ext>
            </a:extLst>
          </p:cNvPr>
          <p:cNvSpPr>
            <a:spLocks noGrp="1"/>
          </p:cNvSpPr>
          <p:nvPr>
            <p:ph type="dt" sz="half" idx="10"/>
          </p:nvPr>
        </p:nvSpPr>
        <p:spPr/>
        <p:txBody>
          <a:bodyPr/>
          <a:lstStyle/>
          <a:p>
            <a:fld id="{E02C25CA-9505-4890-99D9-8053132269AD}" type="datetimeFigureOut">
              <a:rPr lang="en-GB" smtClean="0"/>
              <a:t>17/07/2025</a:t>
            </a:fld>
            <a:endParaRPr lang="en-GB"/>
          </a:p>
        </p:txBody>
      </p:sp>
      <p:sp>
        <p:nvSpPr>
          <p:cNvPr id="6" name="Footer Placeholder 5">
            <a:extLst>
              <a:ext uri="{FF2B5EF4-FFF2-40B4-BE49-F238E27FC236}">
                <a16:creationId xmlns:a16="http://schemas.microsoft.com/office/drawing/2014/main" id="{7DDE5770-6F55-98EA-31B5-0AEE4D5718E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39DB0F2-C575-C755-0BBF-FC8774635369}"/>
              </a:ext>
            </a:extLst>
          </p:cNvPr>
          <p:cNvSpPr>
            <a:spLocks noGrp="1"/>
          </p:cNvSpPr>
          <p:nvPr>
            <p:ph type="sldNum" sz="quarter" idx="12"/>
          </p:nvPr>
        </p:nvSpPr>
        <p:spPr/>
        <p:txBody>
          <a:bodyPr/>
          <a:lstStyle/>
          <a:p>
            <a:fld id="{65A7E22F-EC14-4666-9865-34CD071CE247}" type="slidenum">
              <a:rPr lang="en-GB" smtClean="0"/>
              <a:t>‹#›</a:t>
            </a:fld>
            <a:endParaRPr lang="en-GB"/>
          </a:p>
        </p:txBody>
      </p:sp>
    </p:spTree>
    <p:extLst>
      <p:ext uri="{BB962C8B-B14F-4D97-AF65-F5344CB8AC3E}">
        <p14:creationId xmlns:p14="http://schemas.microsoft.com/office/powerpoint/2010/main" val="291883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22256AA-BF9E-7474-0671-77043F70E8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9306142-7050-AA4C-1E77-BED38F8A040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12E6D95-ACE9-66E0-0765-E50D377573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02C25CA-9505-4890-99D9-8053132269AD}" type="datetimeFigureOut">
              <a:rPr lang="en-GB" smtClean="0"/>
              <a:t>17/07/2025</a:t>
            </a:fld>
            <a:endParaRPr lang="en-GB"/>
          </a:p>
        </p:txBody>
      </p:sp>
      <p:sp>
        <p:nvSpPr>
          <p:cNvPr id="5" name="Footer Placeholder 4">
            <a:extLst>
              <a:ext uri="{FF2B5EF4-FFF2-40B4-BE49-F238E27FC236}">
                <a16:creationId xmlns:a16="http://schemas.microsoft.com/office/drawing/2014/main" id="{8B8C53C2-F97F-4DE4-86E8-376C41B115D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9F7450EF-B65D-200E-E689-4FF012DD2A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5A7E22F-EC14-4666-9865-34CD071CE247}" type="slidenum">
              <a:rPr lang="en-GB" smtClean="0"/>
              <a:t>‹#›</a:t>
            </a:fld>
            <a:endParaRPr lang="en-GB"/>
          </a:p>
        </p:txBody>
      </p:sp>
    </p:spTree>
    <p:extLst>
      <p:ext uri="{BB962C8B-B14F-4D97-AF65-F5344CB8AC3E}">
        <p14:creationId xmlns:p14="http://schemas.microsoft.com/office/powerpoint/2010/main" val="11592335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40195" y="1319465"/>
            <a:ext cx="2503999" cy="2523768"/>
          </a:xfrm>
          <a:prstGeom prst="rect">
            <a:avLst/>
          </a:prstGeom>
          <a:solidFill>
            <a:schemeClr val="bg1"/>
          </a:solidFill>
        </p:spPr>
        <p:txBody>
          <a:bodyPr wrap="square" lIns="91440" tIns="45720" rIns="91440" bIns="45720" anchor="t">
            <a:spAutoFit/>
          </a:bodyPr>
          <a:lstStyle/>
          <a:p>
            <a:pPr algn="ctr"/>
            <a:r>
              <a:rPr lang="en-US" sz="2400" dirty="0">
                <a:ln w="18415" cmpd="sng">
                  <a:solidFill>
                    <a:schemeClr val="tx1"/>
                  </a:solidFill>
                  <a:prstDash val="solid"/>
                </a:ln>
                <a:latin typeface="Segoe UI"/>
                <a:cs typeface="Segoe UI"/>
              </a:rPr>
              <a:t>Autumn Term  2025</a:t>
            </a:r>
          </a:p>
          <a:p>
            <a:pPr algn="ctr"/>
            <a:r>
              <a:rPr lang="en-US" sz="2400">
                <a:ln w="18415" cmpd="sng">
                  <a:solidFill>
                    <a:schemeClr val="tx1"/>
                  </a:solidFill>
                  <a:prstDash val="solid"/>
                </a:ln>
                <a:latin typeface="Segoe UI"/>
                <a:cs typeface="Segoe UI"/>
              </a:rPr>
              <a:t>Term 1</a:t>
            </a:r>
            <a:endParaRPr lang="en-US" sz="2400" dirty="0">
              <a:ln w="18415" cmpd="sng">
                <a:solidFill>
                  <a:prstClr val="black"/>
                </a:solidFill>
                <a:prstDash val="solid"/>
              </a:ln>
              <a:latin typeface="Segoe UI"/>
              <a:cs typeface="Segoe UI"/>
            </a:endParaRPr>
          </a:p>
          <a:p>
            <a:pPr algn="ctr"/>
            <a:endParaRPr lang="en-US" sz="2400" dirty="0">
              <a:ln w="18415" cmpd="sng">
                <a:solidFill>
                  <a:prstClr val="black"/>
                </a:solidFill>
                <a:prstDash val="solid"/>
              </a:ln>
              <a:latin typeface="Segoe UI" panose="020B0502040204020203" pitchFamily="34" charset="0"/>
              <a:cs typeface="Segoe UI" panose="020B0502040204020203" pitchFamily="34" charset="0"/>
            </a:endParaRPr>
          </a:p>
          <a:p>
            <a:pPr algn="ctr"/>
            <a:r>
              <a:rPr lang="en-US" sz="2400" dirty="0">
                <a:ln w="18415" cmpd="sng">
                  <a:solidFill>
                    <a:schemeClr val="tx1"/>
                  </a:solidFill>
                  <a:prstDash val="solid"/>
                </a:ln>
                <a:latin typeface="Segoe UI"/>
                <a:cs typeface="Segoe UI"/>
              </a:rPr>
              <a:t>Year Two</a:t>
            </a:r>
            <a:endParaRPr lang="en-US" sz="2400" dirty="0">
              <a:ln w="18415" cmpd="sng">
                <a:solidFill>
                  <a:prstClr val="black"/>
                </a:solidFill>
                <a:prstDash val="solid"/>
              </a:ln>
              <a:latin typeface="Segoe UI"/>
              <a:cs typeface="Segoe UI"/>
            </a:endParaRPr>
          </a:p>
          <a:p>
            <a:pPr algn="ctr"/>
            <a:endParaRPr lang="en-US" sz="2000" dirty="0">
              <a:ln w="18415" cmpd="sng">
                <a:solidFill>
                  <a:schemeClr val="tx1"/>
                </a:solidFill>
                <a:prstDash val="solid"/>
              </a:ln>
              <a:effectLst>
                <a:outerShdw blurRad="63500" dir="3600000" algn="tl" rotWithShape="0">
                  <a:srgbClr val="000000">
                    <a:alpha val="70000"/>
                  </a:srgbClr>
                </a:outerShdw>
              </a:effectLst>
              <a:latin typeface="Letter-join Plus 40" panose="02000505000000020003" pitchFamily="50" charset="0"/>
            </a:endParaRPr>
          </a:p>
          <a:p>
            <a:pPr algn="ctr"/>
            <a:endParaRPr lang="en-US" dirty="0">
              <a:ln w="18415" cmpd="sng">
                <a:solidFill>
                  <a:schemeClr val="tx1"/>
                </a:solidFill>
                <a:prstDash val="solid"/>
              </a:ln>
              <a:effectLst>
                <a:outerShdw blurRad="63500" dir="3600000" algn="tl" rotWithShape="0">
                  <a:srgbClr val="000000">
                    <a:alpha val="70000"/>
                  </a:srgbClr>
                </a:outerShdw>
              </a:effectLst>
              <a:latin typeface="Letter-join Plus 40" panose="02000505000000020003" pitchFamily="50" charset="0"/>
            </a:endParaRPr>
          </a:p>
        </p:txBody>
      </p:sp>
      <p:sp>
        <p:nvSpPr>
          <p:cNvPr id="6" name="TextBox 5"/>
          <p:cNvSpPr txBox="1"/>
          <p:nvPr/>
        </p:nvSpPr>
        <p:spPr>
          <a:xfrm>
            <a:off x="307177" y="145562"/>
            <a:ext cx="3701393" cy="3170099"/>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As writers we will be...</a:t>
            </a:r>
          </a:p>
          <a:p>
            <a:r>
              <a:rPr lang="en-GB" sz="1050" dirty="0">
                <a:latin typeface="Segoe UI"/>
                <a:cs typeface="Segoe UI"/>
              </a:rPr>
              <a:t>This term will be continuing to develop our phonological awareness and applying our skills to a range of our writing. In the early part of term 1, we will be exploring a range of acrostic poems. We will be using a range of exciting vocabulary and practising using our oracy skills, thinking about the impact of language and presentation on our audience. We will be applying our imagination to a range of traditional fictional stories, considering good verses bad characters. We will be focusing on sequencing sentences using conjunctions and developing our sentence level work, using adjectives for description.</a:t>
            </a:r>
          </a:p>
          <a:p>
            <a:r>
              <a:rPr lang="en-GB" sz="1050" dirty="0">
                <a:latin typeface="Segoe UI"/>
                <a:cs typeface="Segoe UI"/>
              </a:rPr>
              <a:t>In the latter part of the term, we will be exploring the purpose and use of information texts. The children will think about how and when they use information texts in their everyday life, considering the key features of the texts, such as labels, captions, diagrams, charts and list. </a:t>
            </a:r>
          </a:p>
          <a:p>
            <a:endParaRPr lang="en-GB" sz="1600" b="1" dirty="0">
              <a:latin typeface="Segoe UI"/>
              <a:cs typeface="Segoe UI"/>
            </a:endParaRPr>
          </a:p>
        </p:txBody>
      </p:sp>
      <p:sp>
        <p:nvSpPr>
          <p:cNvPr id="7" name="TextBox 6"/>
          <p:cNvSpPr txBox="1"/>
          <p:nvPr/>
        </p:nvSpPr>
        <p:spPr>
          <a:xfrm>
            <a:off x="299550" y="3446612"/>
            <a:ext cx="4139040" cy="1723549"/>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As mathematicians we will be…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Segoe UI"/>
                <a:ea typeface="+mn-ea"/>
                <a:cs typeface="Segoe UI"/>
              </a:rPr>
              <a:t>ensuring we have a good understanding of numbers to 20 before moving onto securing our knowledge of tens and ones in two-digit numbers to 100.  We will be practising writing numbers to 100 as words and numerals and we will be perfecting our counting in 2s,3s,5s and 10s.  We will also be comparing and ordering numbers. Towards the end of term 1 we will then move onto begin our addition and subtraction learning, practising our number bonds to 10, 20 and 100 before building upon our written strategies from last year to help us to add and subtract other numbers.</a:t>
            </a:r>
            <a:endParaRPr lang="en-GB" sz="1600" b="1" dirty="0">
              <a:latin typeface="Segoe UI"/>
              <a:cs typeface="Segoe UI"/>
            </a:endParaRPr>
          </a:p>
        </p:txBody>
      </p:sp>
      <p:sp>
        <p:nvSpPr>
          <p:cNvPr id="8" name="TextBox 7"/>
          <p:cNvSpPr txBox="1"/>
          <p:nvPr/>
        </p:nvSpPr>
        <p:spPr>
          <a:xfrm>
            <a:off x="7575818" y="5028091"/>
            <a:ext cx="3642787" cy="754053"/>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As artist we will be…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Calibri" panose="020F0502020204030204" pitchFamily="34" charset="0"/>
              </a:rPr>
              <a:t>Looking at architecture and urban landscapes through photography and recording surface textures.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Calibri" panose="020F0502020204030204" pitchFamily="34" charset="0"/>
              </a:rPr>
              <a:t>Producing a collaborative outcome with printmaking</a:t>
            </a:r>
            <a:endParaRPr lang="en-GB" sz="1050" dirty="0">
              <a:latin typeface="Segoe UI"/>
              <a:cs typeface="Segoe UI"/>
            </a:endParaRPr>
          </a:p>
        </p:txBody>
      </p:sp>
      <p:sp>
        <p:nvSpPr>
          <p:cNvPr id="9" name="TextBox 8"/>
          <p:cNvSpPr txBox="1"/>
          <p:nvPr/>
        </p:nvSpPr>
        <p:spPr>
          <a:xfrm>
            <a:off x="7575819" y="1548305"/>
            <a:ext cx="4256315" cy="1431161"/>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In PSHE we will be…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Exploring ‘’Being in my World’, looking at our hopes and fears for the year ahead. How can we help to make others feel welcome. We will try to make our school community a better place and think about everyone’s right to learn. We will also care about other people’s feelings and how we can work well with others. </a:t>
            </a:r>
            <a:endParaRPr kumimoji="0" lang="en-GB" sz="1600" b="1"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p>
            <a:endParaRPr lang="en-GB" sz="1600" b="1" dirty="0">
              <a:latin typeface="Segoe UI"/>
              <a:cs typeface="Segoe UI"/>
            </a:endParaRPr>
          </a:p>
        </p:txBody>
      </p:sp>
      <p:sp>
        <p:nvSpPr>
          <p:cNvPr id="12" name="TextBox 11"/>
          <p:cNvSpPr txBox="1"/>
          <p:nvPr/>
        </p:nvSpPr>
        <p:spPr>
          <a:xfrm>
            <a:off x="7495608" y="165679"/>
            <a:ext cx="4558740" cy="1261884"/>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As religious explorers we will be</a:t>
            </a:r>
            <a:r>
              <a:rPr lang="en-GB" sz="1000" b="1" dirty="0">
                <a:latin typeface="Segoe UI"/>
                <a:cs typeface="Segoe UI"/>
              </a:rPr>
              <a:t>…</a:t>
            </a:r>
          </a:p>
          <a:p>
            <a:r>
              <a:rPr lang="en-GB" sz="1000" dirty="0">
                <a:latin typeface="Segoe UI"/>
                <a:cs typeface="Segoe UI"/>
              </a:rPr>
              <a:t>Looking closely at our local community and what religions and views we share. We will be developing and understanding that people express their beliefs through special objects, buildings, worship, celebrations and rites of passage. In our learning we will encounter a range of the religious worldviews represented in Britain today: Christianity, Judaism (already studied in Year 1), Islam, Hindu Dharma and Sikhi. </a:t>
            </a:r>
            <a:endParaRPr lang="en-GB" sz="1000" b="1" dirty="0">
              <a:latin typeface="Segoe UI"/>
              <a:cs typeface="Segoe UI"/>
            </a:endParaRPr>
          </a:p>
        </p:txBody>
      </p:sp>
      <p:pic>
        <p:nvPicPr>
          <p:cNvPr id="16" name="Picture 15">
            <a:extLst>
              <a:ext uri="{FF2B5EF4-FFF2-40B4-BE49-F238E27FC236}">
                <a16:creationId xmlns:a16="http://schemas.microsoft.com/office/drawing/2014/main" id="{1C359C10-9D53-45AE-B792-B8680C375CE8}"/>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25612" y="3192488"/>
            <a:ext cx="2064525" cy="1797965"/>
          </a:xfrm>
          <a:prstGeom prst="rect">
            <a:avLst/>
          </a:prstGeom>
          <a:noFill/>
          <a:ln>
            <a:noFill/>
          </a:ln>
        </p:spPr>
      </p:pic>
      <p:sp>
        <p:nvSpPr>
          <p:cNvPr id="15" name="TextBox 14">
            <a:extLst>
              <a:ext uri="{FF2B5EF4-FFF2-40B4-BE49-F238E27FC236}">
                <a16:creationId xmlns:a16="http://schemas.microsoft.com/office/drawing/2014/main" id="{2FE22DF5-06DE-4019-8EBF-56362A85526C}"/>
              </a:ext>
            </a:extLst>
          </p:cNvPr>
          <p:cNvSpPr txBox="1"/>
          <p:nvPr/>
        </p:nvSpPr>
        <p:spPr>
          <a:xfrm>
            <a:off x="4162523" y="200176"/>
            <a:ext cx="3179131" cy="954107"/>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As athletes we will be…</a:t>
            </a:r>
          </a:p>
          <a:p>
            <a:r>
              <a:rPr kumimoji="0" lang="en-GB" sz="1000" b="0" i="0" u="none" strike="noStrike" kern="1200" cap="none" spc="0" normalizeH="0" baseline="0" noProof="0" dirty="0">
                <a:ln>
                  <a:noFill/>
                </a:ln>
                <a:solidFill>
                  <a:prstClr val="black"/>
                </a:solidFill>
                <a:effectLst/>
                <a:uLnTx/>
                <a:uFillTx/>
                <a:latin typeface="Segoe UI"/>
                <a:ea typeface="+mn-ea"/>
                <a:cs typeface="Segoe UI"/>
              </a:rPr>
              <a:t>Indoor PE will focus on dance: and multi skills. We will be learning to listen to music and to move our bodies in time. We will learn to develop fast and slow actions with control.</a:t>
            </a:r>
            <a:endParaRPr lang="en-GB" sz="1600" b="1" dirty="0">
              <a:latin typeface="Segoe UI"/>
              <a:cs typeface="Segoe UI"/>
            </a:endParaRPr>
          </a:p>
        </p:txBody>
      </p:sp>
      <p:sp>
        <p:nvSpPr>
          <p:cNvPr id="13" name="TextBox 12">
            <a:extLst>
              <a:ext uri="{FF2B5EF4-FFF2-40B4-BE49-F238E27FC236}">
                <a16:creationId xmlns:a16="http://schemas.microsoft.com/office/drawing/2014/main" id="{0D400DAD-984B-4BB1-82D7-28B7F63A415A}"/>
              </a:ext>
            </a:extLst>
          </p:cNvPr>
          <p:cNvSpPr txBox="1"/>
          <p:nvPr/>
        </p:nvSpPr>
        <p:spPr>
          <a:xfrm>
            <a:off x="307177" y="5292056"/>
            <a:ext cx="3179131" cy="1520929"/>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As musicians we will be</a:t>
            </a:r>
          </a:p>
          <a:p>
            <a:pPr>
              <a:lnSpc>
                <a:spcPct val="107000"/>
              </a:lnSpc>
              <a:spcAft>
                <a:spcPts val="800"/>
              </a:spcAft>
            </a:pPr>
            <a:r>
              <a:rPr lang="en-GB" sz="1000" dirty="0">
                <a:latin typeface="Segoe UI Variable Text Light" pitchFamily="2" charset="0"/>
                <a:ea typeface="Twinkl" pitchFamily="50" charset="0"/>
                <a:cs typeface="Twinkl" pitchFamily="50" charset="0"/>
              </a:rPr>
              <a:t>We are going to think about others when we are singing so that are voices blend together.</a:t>
            </a:r>
          </a:p>
          <a:p>
            <a:pPr>
              <a:lnSpc>
                <a:spcPct val="107000"/>
              </a:lnSpc>
              <a:spcAft>
                <a:spcPts val="800"/>
              </a:spcAft>
            </a:pPr>
            <a:r>
              <a:rPr lang="en-GB" sz="1000" dirty="0">
                <a:latin typeface="Segoe UI Variable Text Light" pitchFamily="2" charset="0"/>
                <a:ea typeface="Twinkl" pitchFamily="50" charset="0"/>
                <a:cs typeface="Twinkl" pitchFamily="50" charset="0"/>
              </a:rPr>
              <a:t>We are going to follow the leader’s directions and symbols to change dynamics (loud/quiet) and tempo (fast/slow).</a:t>
            </a:r>
            <a:endParaRPr lang="en-GB" sz="1000" dirty="0">
              <a:latin typeface="Segoe UI Variable Text Light" pitchFamily="2" charset="0"/>
              <a:ea typeface="Calibri" panose="020F0502020204030204" pitchFamily="34" charset="0"/>
            </a:endParaRPr>
          </a:p>
          <a:p>
            <a:endParaRPr lang="en-GB" sz="1000" dirty="0">
              <a:latin typeface="Segoe UI" panose="020B0502040204020203" pitchFamily="34" charset="0"/>
              <a:cs typeface="Segoe UI" panose="020B0502040204020203" pitchFamily="34" charset="0"/>
            </a:endParaRPr>
          </a:p>
        </p:txBody>
      </p:sp>
      <p:sp>
        <p:nvSpPr>
          <p:cNvPr id="2" name="TextBox 1">
            <a:extLst>
              <a:ext uri="{FF2B5EF4-FFF2-40B4-BE49-F238E27FC236}">
                <a16:creationId xmlns:a16="http://schemas.microsoft.com/office/drawing/2014/main" id="{B9A7552A-520E-4740-AD15-BAD5FEE8547B}"/>
              </a:ext>
            </a:extLst>
          </p:cNvPr>
          <p:cNvSpPr txBox="1"/>
          <p:nvPr/>
        </p:nvSpPr>
        <p:spPr>
          <a:xfrm>
            <a:off x="4364661" y="6015327"/>
            <a:ext cx="6261893" cy="707886"/>
          </a:xfrm>
          <a:prstGeom prst="rect">
            <a:avLst/>
          </a:prstGeom>
          <a:ln/>
        </p:spPr>
        <p:style>
          <a:lnRef idx="2">
            <a:schemeClr val="dk1"/>
          </a:lnRef>
          <a:fillRef idx="1">
            <a:schemeClr val="lt1"/>
          </a:fillRef>
          <a:effectRef idx="0">
            <a:schemeClr val="dk1"/>
          </a:effectRef>
          <a:fontRef idx="minor">
            <a:schemeClr val="dk1"/>
          </a:fontRef>
        </p:style>
        <p:txBody>
          <a:bodyPr wrap="square" lIns="91440" tIns="45720" rIns="91440" bIns="45720" rtlCol="0" anchor="t">
            <a:spAutoFit/>
          </a:bodyPr>
          <a:lstStyle/>
          <a:p>
            <a:r>
              <a:rPr lang="en-GB" b="1" dirty="0">
                <a:latin typeface="Segoe UI"/>
                <a:cs typeface="Segoe UI"/>
              </a:rPr>
              <a:t>As geographers we will be…  </a:t>
            </a:r>
            <a:r>
              <a:rPr kumimoji="0" lang="en-GB" sz="1100" b="0" i="0" u="none" strike="noStrike" kern="120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Calibri" panose="020F0502020204030204" pitchFamily="34" charset="0"/>
              </a:rPr>
              <a:t>Studying the human and physical geography of the local area with an introduction to scale and fieldwork. We will be learning about compass points and different scales on maps.</a:t>
            </a:r>
            <a:endParaRPr kumimoji="0" lang="en-GB" sz="1100" b="0" i="0" u="none" strike="noStrike" kern="1200" cap="none" spc="0" normalizeH="0" baseline="0" noProof="0" dirty="0">
              <a:ln>
                <a:noFill/>
              </a:ln>
              <a:solidFill>
                <a:srgbClr val="000000"/>
              </a:solidFill>
              <a:effectLst/>
              <a:uLnTx/>
              <a:uFillTx/>
              <a:latin typeface="Roboto" panose="02000000000000000000" pitchFamily="2" charset="0"/>
              <a:ea typeface="Roboto" panose="02000000000000000000" pitchFamily="2" charset="0"/>
              <a:cs typeface="Times New Roman" panose="02020603050405020304" pitchFamily="18" charset="0"/>
            </a:endParaRPr>
          </a:p>
        </p:txBody>
      </p:sp>
      <p:sp>
        <p:nvSpPr>
          <p:cNvPr id="3" name="TextBox 2">
            <a:extLst>
              <a:ext uri="{FF2B5EF4-FFF2-40B4-BE49-F238E27FC236}">
                <a16:creationId xmlns:a16="http://schemas.microsoft.com/office/drawing/2014/main" id="{2F4D066F-A524-207F-0FA4-E5652FC4F955}"/>
              </a:ext>
            </a:extLst>
          </p:cNvPr>
          <p:cNvSpPr txBox="1"/>
          <p:nvPr/>
        </p:nvSpPr>
        <p:spPr>
          <a:xfrm>
            <a:off x="7575819" y="3064809"/>
            <a:ext cx="4416736" cy="1723549"/>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As scientists we will be…</a:t>
            </a:r>
            <a:endParaRPr lang="en-GB" sz="1000" dirty="0">
              <a:latin typeface="Segoe UI"/>
              <a:cs typeface="Segoe UI"/>
            </a:endParaRPr>
          </a:p>
          <a:p>
            <a:r>
              <a:rPr lang="en-GB" sz="1000" dirty="0">
                <a:latin typeface="Segoe UI"/>
                <a:cs typeface="Segoe UI"/>
              </a:rPr>
              <a:t>Learning about all things to do with plants. In this unit, the children will be thinking about what plants, need to grow and thrive in environments. The children will be expanding their knowledge about plants, exploring germination.</a:t>
            </a:r>
          </a:p>
          <a:p>
            <a:r>
              <a:rPr lang="en-GB" sz="1000" dirty="0">
                <a:latin typeface="Segoe UI"/>
                <a:cs typeface="Segoe UI"/>
              </a:rPr>
              <a:t>After half term, the children will be thinking about the needs of animals linked to survival. They will be exploring the importance of health, diet and exercise and the impact on the human body.  Children will be expanding their use of vocabulary linked to their knowledge and understanding of the world around them.   </a:t>
            </a:r>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TaxCatchAll xmlns="a6ef2bb4-1de6-4d04-83a9-de9344d8c5c2" xsi:nil="true"/>
    <_ip_UnifiedCompliancePolicyProperties xmlns="http://schemas.microsoft.com/sharepoint/v3" xsi:nil="true"/>
    <lcf76f155ced4ddcb4097134ff3c332f xmlns="db7e5c1b-9a03-435a-8095-ef3b935cf9d4">
      <Terms xmlns="http://schemas.microsoft.com/office/infopath/2007/PartnerControls"/>
    </lcf76f155ced4ddcb4097134ff3c332f>
    <Dateandtime xmlns="566b2ce9-55ef-4970-a6d7-9826005c5e34"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47D945A3BD4FE43983E0BE726DAAC2F" ma:contentTypeVersion="5" ma:contentTypeDescription="Create a new document." ma:contentTypeScope="" ma:versionID="71db948cc5b82efa4831180781e1c987">
  <xsd:schema xmlns:xsd="http://www.w3.org/2001/XMLSchema" xmlns:xs="http://www.w3.org/2001/XMLSchema" xmlns:p="http://schemas.microsoft.com/office/2006/metadata/properties" xmlns:ns1="http://schemas.microsoft.com/sharepoint/v3" xmlns:ns2="566b2ce9-55ef-4970-a6d7-9826005c5e34" xmlns:ns3="036cceee-a827-4eab-a979-e780f9466e8d" xmlns:ns4="db7e5c1b-9a03-435a-8095-ef3b935cf9d4" xmlns:ns5="a6ef2bb4-1de6-4d04-83a9-de9344d8c5c2" targetNamespace="http://schemas.microsoft.com/office/2006/metadata/properties" ma:root="true" ma:fieldsID="7ec258cb8b81303c0b47b11cdf33d1c5" ns1:_="" ns2:_="" ns3:_="" ns4:_="" ns5:_="">
    <xsd:import namespace="http://schemas.microsoft.com/sharepoint/v3"/>
    <xsd:import namespace="566b2ce9-55ef-4970-a6d7-9826005c5e34"/>
    <xsd:import namespace="036cceee-a827-4eab-a979-e780f9466e8d"/>
    <xsd:import namespace="db7e5c1b-9a03-435a-8095-ef3b935cf9d4"/>
    <xsd:import namespace="a6ef2bb4-1de6-4d04-83a9-de9344d8c5c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ObjectDetectorVersions" minOccurs="0"/>
                <xsd:element ref="ns2:MediaServiceSearchProperties" minOccurs="0"/>
                <xsd:element ref="ns1:_ip_UnifiedCompliancePolicyProperties" minOccurs="0"/>
                <xsd:element ref="ns1:_ip_UnifiedCompliancePolicyUIAction" minOccurs="0"/>
                <xsd:element ref="ns2:Dateandtime" minOccurs="0"/>
                <xsd:element ref="ns4:lcf76f155ced4ddcb4097134ff3c332f" minOccurs="0"/>
                <xsd:element ref="ns5:TaxCatchAll" minOccurs="0"/>
                <xsd:element ref="ns4: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66b2ce9-55ef-4970-a6d7-9826005c5e3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dexed="true" ma:internalName="MediaServiceLocation" ma:readOnly="true">
      <xsd:simpleType>
        <xsd:restriction base="dms:Text"/>
      </xsd:simpleType>
    </xsd:element>
    <xsd:element name="MediaServiceObjectDetectorVersions" ma:index="18"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Dateandtime" ma:index="22" nillable="true" ma:displayName="Date and time" ma:format="DateOnly" ma:internalName="Dateandtim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036cceee-a827-4eab-a979-e780f9466e8d"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b7e5c1b-9a03-435a-8095-ef3b935cf9d4" elementFormDefault="qualified">
    <xsd:import namespace="http://schemas.microsoft.com/office/2006/documentManagement/types"/>
    <xsd:import namespace="http://schemas.microsoft.com/office/infopath/2007/PartnerControls"/>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4e4bd1f4-dbb3-4b03-86a4-745cd3902983" ma:termSetId="09814cd3-568e-fe90-9814-8d621ff8fb84" ma:anchorId="fba54fb3-c3e1-fe81-a776-ca4b69148c4d" ma:open="true" ma:isKeyword="false">
      <xsd:complexType>
        <xsd:sequence>
          <xsd:element ref="pc:Terms" minOccurs="0" maxOccurs="1"/>
        </xsd:sequence>
      </xsd:complex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6ef2bb4-1de6-4d04-83a9-de9344d8c5c2" elementFormDefault="qualified">
    <xsd:import namespace="http://schemas.microsoft.com/office/2006/documentManagement/types"/>
    <xsd:import namespace="http://schemas.microsoft.com/office/infopath/2007/PartnerControls"/>
    <xsd:element name="TaxCatchAll" ma:index="25" nillable="true" ma:displayName="Taxonomy Catch All Column" ma:hidden="true" ma:list="{00ce4836-a5b5-431d-9935-13890aab84ed}" ma:internalName="TaxCatchAll" ma:showField="CatchAllData" ma:web="a6ef2bb4-1de6-4d04-83a9-de9344d8c5c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08C8FAD-87C8-476D-AF80-3B5D28A2CEE9}">
  <ds:schemaRefs>
    <ds:schemaRef ds:uri="http://purl.org/dc/dcmitype/"/>
    <ds:schemaRef ds:uri="db7e5c1b-9a03-435a-8095-ef3b935cf9d4"/>
    <ds:schemaRef ds:uri="http://www.w3.org/XML/1998/namespace"/>
    <ds:schemaRef ds:uri="http://purl.org/dc/terms/"/>
    <ds:schemaRef ds:uri="http://schemas.microsoft.com/office/2006/documentManagement/types"/>
    <ds:schemaRef ds:uri="http://schemas.microsoft.com/office/infopath/2007/PartnerControls"/>
    <ds:schemaRef ds:uri="http://schemas.microsoft.com/sharepoint/v3"/>
    <ds:schemaRef ds:uri="http://schemas.microsoft.com/office/2006/metadata/properties"/>
    <ds:schemaRef ds:uri="036cceee-a827-4eab-a979-e780f9466e8d"/>
    <ds:schemaRef ds:uri="http://purl.org/dc/elements/1.1/"/>
    <ds:schemaRef ds:uri="http://schemas.openxmlformats.org/package/2006/metadata/core-properties"/>
    <ds:schemaRef ds:uri="a6ef2bb4-1de6-4d04-83a9-de9344d8c5c2"/>
    <ds:schemaRef ds:uri="566b2ce9-55ef-4970-a6d7-9826005c5e34"/>
  </ds:schemaRefs>
</ds:datastoreItem>
</file>

<file path=customXml/itemProps2.xml><?xml version="1.0" encoding="utf-8"?>
<ds:datastoreItem xmlns:ds="http://schemas.openxmlformats.org/officeDocument/2006/customXml" ds:itemID="{D83A3F02-4955-443E-B761-C20675D0F6D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6b2ce9-55ef-4970-a6d7-9826005c5e34"/>
    <ds:schemaRef ds:uri="036cceee-a827-4eab-a979-e780f9466e8d"/>
    <ds:schemaRef ds:uri="db7e5c1b-9a03-435a-8095-ef3b935cf9d4"/>
    <ds:schemaRef ds:uri="a6ef2bb4-1de6-4d04-83a9-de9344d8c5c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E50F394-39A0-4514-B3C3-2D90E3A99BC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707</Words>
  <Application>Microsoft Office PowerPoint</Application>
  <PresentationFormat>Widescreen</PresentationFormat>
  <Paragraphs>26</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Aptos</vt:lpstr>
      <vt:lpstr>Aptos Display</vt:lpstr>
      <vt:lpstr>Arial</vt:lpstr>
      <vt:lpstr>Letter-join Plus 40</vt:lpstr>
      <vt:lpstr>Roboto</vt:lpstr>
      <vt:lpstr>Segoe UI</vt:lpstr>
      <vt:lpstr>Segoe UI Variable Text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Natalie Anderson</dc:creator>
  <cp:lastModifiedBy>Samantha Bechley</cp:lastModifiedBy>
  <cp:revision>4</cp:revision>
  <dcterms:created xsi:type="dcterms:W3CDTF">2024-06-05T07:48:21Z</dcterms:created>
  <dcterms:modified xsi:type="dcterms:W3CDTF">2025-07-17T14:49:09Z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0x010100B47D945A3BD4FE43983E0BE726DAAC2F</vt:lpwstr>
  </property>
  <property fmtid="{D5CDD505-2E9C-101B-9397-08002B2CF9AE}" pid="3" name="MSIP_Label_edc9667c-530e-49f7-ae71-bc1f5bf687b0_Enabled">
    <vt:lpwstr>true</vt:lpwstr>
  </property>
  <property fmtid="{D5CDD505-2E9C-101B-9397-08002B2CF9AE}" pid="4" name="MSIP_Label_edc9667c-530e-49f7-ae71-bc1f5bf687b0_SetDate">
    <vt:lpwstr>2024-08-09T07:31:37Z</vt:lpwstr>
  </property>
  <property fmtid="{D5CDD505-2E9C-101B-9397-08002B2CF9AE}" pid="5" name="MSIP_Label_edc9667c-530e-49f7-ae71-bc1f5bf687b0_Method">
    <vt:lpwstr>Standard</vt:lpwstr>
  </property>
  <property fmtid="{D5CDD505-2E9C-101B-9397-08002B2CF9AE}" pid="6" name="MSIP_Label_edc9667c-530e-49f7-ae71-bc1f5bf687b0_Name">
    <vt:lpwstr>defa4170-0d19-0005-0004-bc88714345d2</vt:lpwstr>
  </property>
  <property fmtid="{D5CDD505-2E9C-101B-9397-08002B2CF9AE}" pid="7" name="MSIP_Label_edc9667c-530e-49f7-ae71-bc1f5bf687b0_SiteId">
    <vt:lpwstr>efd2b652-cf7c-4651-90bf-6e93da426a51</vt:lpwstr>
  </property>
  <property fmtid="{D5CDD505-2E9C-101B-9397-08002B2CF9AE}" pid="8" name="MSIP_Label_edc9667c-530e-49f7-ae71-bc1f5bf687b0_ActionId">
    <vt:lpwstr>8dea2b02-f78d-4777-8ee4-a0adb0a78ed1</vt:lpwstr>
  </property>
  <property fmtid="{D5CDD505-2E9C-101B-9397-08002B2CF9AE}" pid="9" name="MSIP_Label_edc9667c-530e-49f7-ae71-bc1f5bf687b0_ContentBits">
    <vt:lpwstr>0</vt:lpwstr>
  </property>
  <property fmtid="{D5CDD505-2E9C-101B-9397-08002B2CF9AE}" pid="10" name="MediaServiceImageTags">
    <vt:lpwstr/>
  </property>
</Properties>
</file>