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9"/>
  </p:notesMasterIdLst>
  <p:sldIdLst>
    <p:sldId id="256" r:id="rId5"/>
    <p:sldId id="1013" r:id="rId6"/>
    <p:sldId id="1018" r:id="rId7"/>
    <p:sldId id="775" r:id="rId8"/>
    <p:sldId id="1020" r:id="rId9"/>
    <p:sldId id="1019" r:id="rId10"/>
    <p:sldId id="1023" r:id="rId11"/>
    <p:sldId id="1027" r:id="rId12"/>
    <p:sldId id="1028" r:id="rId13"/>
    <p:sldId id="956" r:id="rId14"/>
    <p:sldId id="1022" r:id="rId15"/>
    <p:sldId id="1021" r:id="rId16"/>
    <p:sldId id="1017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AEB10-B019-5A43-8464-5BFC4CA9B133}" v="1" dt="2023-01-17T13:56:3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/>
    <p:restoredTop sz="73401" autoAdjust="0"/>
  </p:normalViewPr>
  <p:slideViewPr>
    <p:cSldViewPr snapToGrid="0" snapToObjects="1">
      <p:cViewPr varScale="1">
        <p:scale>
          <a:sx n="56" d="100"/>
          <a:sy n="56" d="100"/>
        </p:scale>
        <p:origin x="16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4.xml"/><Relationship Id="rId20" Type="http://schemas.openxmlformats.org/officeDocument/2006/relationships/presProps" Target="presProps.xml"/><Relationship Id="rId16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3-minute 'Special Friends, Fred Talk' Virtual Classroom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Special Friends, Fred Talk lesson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CF677-C063-308A-094B-852A5000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467CFF-6166-5C4B-23DB-605A3F06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3850" y="2178769"/>
            <a:ext cx="8639175" cy="34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https://www.ruthmiskin.com/parents/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14E7C6A0-4D69-63AE-5E6F-1F73DFDE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6" y="1613601"/>
            <a:ext cx="7772400" cy="43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17351" y="3034342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1301B5D-AB7E-D551-D3EA-60A974B3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7" y="2630927"/>
            <a:ext cx="1388814" cy="19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B202669-119E-FF94-163A-09E186799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093" y="2538684"/>
            <a:ext cx="2112971" cy="24028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2A65E8161FFB49A51180AF8FDF0C78" ma:contentTypeVersion="18" ma:contentTypeDescription="Create a new document." ma:contentTypeScope="" ma:versionID="1221f34d86f44c04e1ff1834f0161b21">
  <xsd:schema xmlns:xsd="http://www.w3.org/2001/XMLSchema" xmlns:xs="http://www.w3.org/2001/XMLSchema" xmlns:p="http://schemas.microsoft.com/office/2006/metadata/properties" xmlns:ns1="http://schemas.microsoft.com/sharepoint/v3" xmlns:ns2="566b2ce9-55ef-4970-a6d7-9826005c5e34" xmlns:ns3="036cceee-a827-4eab-a979-e780f9466e8d" targetNamespace="http://schemas.microsoft.com/office/2006/metadata/properties" ma:root="true" ma:fieldsID="78cd394058eb73c8eb2219fcf3dbe24e" ns1:_="" ns2:_="" ns3:_="">
    <xsd:import namespace="http://schemas.microsoft.com/sharepoint/v3"/>
    <xsd:import namespace="566b2ce9-55ef-4970-a6d7-9826005c5e34"/>
    <xsd:import namespace="036cceee-a827-4eab-a979-e780f9466e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b2ce9-55ef-4970-a6d7-9826005c5e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10ab9b5-4c13-4380-a207-dadb50d228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cceee-a827-4eab-a979-e780f9466e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5b595e1-ebc4-4fa9-bb99-02297bc8f77b}" ma:internalName="TaxCatchAll" ma:showField="CatchAllData" ma:web="036cceee-a827-4eab-a979-e780f9466e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036cceee-a827-4eab-a979-e780f9466e8d" xsi:nil="true"/>
    <lcf76f155ced4ddcb4097134ff3c332f xmlns="566b2ce9-55ef-4970-a6d7-9826005c5e34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E2639FB-904A-4F87-9B88-C2E04738199A}"/>
</file>

<file path=customXml/itemProps4.xml><?xml version="1.0" encoding="utf-8"?>
<ds:datastoreItem xmlns:ds="http://schemas.openxmlformats.org/officeDocument/2006/customXml" ds:itemID="{FA7E3541-8393-4173-AC1F-BA449E083C2C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810</TotalTime>
  <Words>1059</Words>
  <Application>Microsoft Office PowerPoint</Application>
  <PresentationFormat>On-screen Show (4:3)</PresentationFormat>
  <Paragraphs>123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Practice at home</vt:lpstr>
      <vt:lpstr>What can I do?</vt:lpstr>
      <vt:lpstr>Free Video Tutorials (ruthmiskin.com)</vt:lpstr>
      <vt:lpstr>Online resources available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Samantha Bechley</cp:lastModifiedBy>
  <cp:revision>130</cp:revision>
  <dcterms:created xsi:type="dcterms:W3CDTF">2015-11-23T14:36:59Z</dcterms:created>
  <dcterms:modified xsi:type="dcterms:W3CDTF">2024-04-19T14:37:41Z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0x010100522A65E8161FFB49A51180AF8FDF0C78</vt:lpwstr>
  </property>
</Properties>
</file>